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 id="2147483701" r:id="rId2"/>
    <p:sldMasterId id="2147483714" r:id="rId3"/>
    <p:sldMasterId id="2147483727" r:id="rId4"/>
    <p:sldMasterId id="2147483766" r:id="rId5"/>
    <p:sldMasterId id="2147483779" r:id="rId6"/>
  </p:sldMasterIdLst>
  <p:notesMasterIdLst>
    <p:notesMasterId r:id="rId26"/>
  </p:notesMasterIdLst>
  <p:handoutMasterIdLst>
    <p:handoutMasterId r:id="rId27"/>
  </p:handoutMasterIdLst>
  <p:sldIdLst>
    <p:sldId id="299" r:id="rId7"/>
    <p:sldId id="444" r:id="rId8"/>
    <p:sldId id="473" r:id="rId9"/>
    <p:sldId id="446" r:id="rId10"/>
    <p:sldId id="461" r:id="rId11"/>
    <p:sldId id="447" r:id="rId12"/>
    <p:sldId id="449" r:id="rId13"/>
    <p:sldId id="466" r:id="rId14"/>
    <p:sldId id="462" r:id="rId15"/>
    <p:sldId id="455" r:id="rId16"/>
    <p:sldId id="454" r:id="rId17"/>
    <p:sldId id="457" r:id="rId18"/>
    <p:sldId id="459" r:id="rId19"/>
    <p:sldId id="460" r:id="rId20"/>
    <p:sldId id="458" r:id="rId21"/>
    <p:sldId id="467" r:id="rId22"/>
    <p:sldId id="468" r:id="rId23"/>
    <p:sldId id="469" r:id="rId24"/>
    <p:sldId id="470" r:id="rId25"/>
  </p:sldIdLst>
  <p:sldSz cx="10325100" cy="7150100"/>
  <p:notesSz cx="6794500" cy="9931400"/>
  <p:defaultTextStyle>
    <a:defPPr>
      <a:defRPr lang="ru-RU"/>
    </a:defPPr>
    <a:lvl1pPr marL="0" algn="l" defTabSz="998525" rtl="0" eaLnBrk="1" latinLnBrk="0" hangingPunct="1">
      <a:defRPr sz="1966" kern="1200">
        <a:solidFill>
          <a:schemeClr val="tx1"/>
        </a:solidFill>
        <a:latin typeface="+mn-lt"/>
        <a:ea typeface="+mn-ea"/>
        <a:cs typeface="+mn-cs"/>
      </a:defRPr>
    </a:lvl1pPr>
    <a:lvl2pPr marL="499262" algn="l" defTabSz="998525" rtl="0" eaLnBrk="1" latinLnBrk="0" hangingPunct="1">
      <a:defRPr sz="1966" kern="1200">
        <a:solidFill>
          <a:schemeClr val="tx1"/>
        </a:solidFill>
        <a:latin typeface="+mn-lt"/>
        <a:ea typeface="+mn-ea"/>
        <a:cs typeface="+mn-cs"/>
      </a:defRPr>
    </a:lvl2pPr>
    <a:lvl3pPr marL="998525" algn="l" defTabSz="998525" rtl="0" eaLnBrk="1" latinLnBrk="0" hangingPunct="1">
      <a:defRPr sz="1966" kern="1200">
        <a:solidFill>
          <a:schemeClr val="tx1"/>
        </a:solidFill>
        <a:latin typeface="+mn-lt"/>
        <a:ea typeface="+mn-ea"/>
        <a:cs typeface="+mn-cs"/>
      </a:defRPr>
    </a:lvl3pPr>
    <a:lvl4pPr marL="1497787" algn="l" defTabSz="998525" rtl="0" eaLnBrk="1" latinLnBrk="0" hangingPunct="1">
      <a:defRPr sz="1966" kern="1200">
        <a:solidFill>
          <a:schemeClr val="tx1"/>
        </a:solidFill>
        <a:latin typeface="+mn-lt"/>
        <a:ea typeface="+mn-ea"/>
        <a:cs typeface="+mn-cs"/>
      </a:defRPr>
    </a:lvl4pPr>
    <a:lvl5pPr marL="1997050" algn="l" defTabSz="998525" rtl="0" eaLnBrk="1" latinLnBrk="0" hangingPunct="1">
      <a:defRPr sz="1966" kern="1200">
        <a:solidFill>
          <a:schemeClr val="tx1"/>
        </a:solidFill>
        <a:latin typeface="+mn-lt"/>
        <a:ea typeface="+mn-ea"/>
        <a:cs typeface="+mn-cs"/>
      </a:defRPr>
    </a:lvl5pPr>
    <a:lvl6pPr marL="2496312" algn="l" defTabSz="998525" rtl="0" eaLnBrk="1" latinLnBrk="0" hangingPunct="1">
      <a:defRPr sz="1966" kern="1200">
        <a:solidFill>
          <a:schemeClr val="tx1"/>
        </a:solidFill>
        <a:latin typeface="+mn-lt"/>
        <a:ea typeface="+mn-ea"/>
        <a:cs typeface="+mn-cs"/>
      </a:defRPr>
    </a:lvl6pPr>
    <a:lvl7pPr marL="2995574" algn="l" defTabSz="998525" rtl="0" eaLnBrk="1" latinLnBrk="0" hangingPunct="1">
      <a:defRPr sz="1966" kern="1200">
        <a:solidFill>
          <a:schemeClr val="tx1"/>
        </a:solidFill>
        <a:latin typeface="+mn-lt"/>
        <a:ea typeface="+mn-ea"/>
        <a:cs typeface="+mn-cs"/>
      </a:defRPr>
    </a:lvl7pPr>
    <a:lvl8pPr marL="3494837" algn="l" defTabSz="998525" rtl="0" eaLnBrk="1" latinLnBrk="0" hangingPunct="1">
      <a:defRPr sz="1966" kern="1200">
        <a:solidFill>
          <a:schemeClr val="tx1"/>
        </a:solidFill>
        <a:latin typeface="+mn-lt"/>
        <a:ea typeface="+mn-ea"/>
        <a:cs typeface="+mn-cs"/>
      </a:defRPr>
    </a:lvl8pPr>
    <a:lvl9pPr marL="3994099" algn="l" defTabSz="998525" rtl="0" eaLnBrk="1" latinLnBrk="0" hangingPunct="1">
      <a:defRPr sz="1966"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52" userDrawn="1">
          <p15:clr>
            <a:srgbClr val="A4A3A4"/>
          </p15:clr>
        </p15:guide>
        <p15:guide id="2" pos="32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429"/>
    <a:srgbClr val="E9F1F3"/>
    <a:srgbClr val="F8F9E3"/>
    <a:srgbClr val="F2F4E8"/>
    <a:srgbClr val="009242"/>
    <a:srgbClr val="EFE995"/>
    <a:srgbClr val="E8DF6A"/>
    <a:srgbClr val="F9F7DB"/>
    <a:srgbClr val="F5F1BD"/>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65" autoAdjust="0"/>
    <p:restoredTop sz="94660"/>
  </p:normalViewPr>
  <p:slideViewPr>
    <p:cSldViewPr snapToGrid="0">
      <p:cViewPr>
        <p:scale>
          <a:sx n="70" d="100"/>
          <a:sy n="70" d="100"/>
        </p:scale>
        <p:origin x="-1038" y="-36"/>
      </p:cViewPr>
      <p:guideLst>
        <p:guide orient="horz" pos="2252"/>
        <p:guide pos="325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715016-D5A6-4459-8D62-447D33AFBC80}" type="doc">
      <dgm:prSet loTypeId="urn:microsoft.com/office/officeart/2005/8/layout/chevron2" loCatId="process" qsTypeId="urn:microsoft.com/office/officeart/2005/8/quickstyle/simple5" qsCatId="simple" csTypeId="urn:microsoft.com/office/officeart/2005/8/colors/accent1_2" csCatId="accent1" phldr="1"/>
      <dgm:spPr/>
      <dgm:t>
        <a:bodyPr/>
        <a:lstStyle/>
        <a:p>
          <a:endParaRPr lang="ru-RU"/>
        </a:p>
      </dgm:t>
    </dgm:pt>
    <dgm:pt modelId="{97D3C294-DB12-4670-B5C7-AF77AC897E2F}">
      <dgm:prSet phldrT="[Текст]"/>
      <dgm:spPr>
        <a:gradFill rotWithShape="0">
          <a:gsLst>
            <a:gs pos="0">
              <a:srgbClr val="92D050"/>
            </a:gs>
            <a:gs pos="100000">
              <a:schemeClr val="accent1">
                <a:hueOff val="0"/>
                <a:satOff val="0"/>
                <a:lumOff val="0"/>
                <a:alphaOff val="0"/>
                <a:shade val="82000"/>
                <a:satMod val="125000"/>
                <a:lumMod val="74000"/>
              </a:schemeClr>
            </a:gs>
          </a:gsLst>
        </a:gradFill>
      </dgm:spPr>
      <dgm:t>
        <a:bodyPr/>
        <a:lstStyle/>
        <a:p>
          <a:endParaRPr lang="ru-RU" dirty="0">
            <a:latin typeface="Times New Roman" panose="02020603050405020304" pitchFamily="18" charset="0"/>
            <a:cs typeface="Times New Roman" panose="02020603050405020304" pitchFamily="18" charset="0"/>
          </a:endParaRPr>
        </a:p>
      </dgm:t>
    </dgm:pt>
    <dgm:pt modelId="{09BCEFE0-65B4-489B-8533-D998E12C6A2E}" type="parTrans" cxnId="{3DF1E5E2-9C88-4738-8D60-36C552622118}">
      <dgm:prSet/>
      <dgm:spPr/>
      <dgm:t>
        <a:bodyPr/>
        <a:lstStyle/>
        <a:p>
          <a:endParaRPr lang="ru-RU"/>
        </a:p>
      </dgm:t>
    </dgm:pt>
    <dgm:pt modelId="{0E3A226E-13D2-490F-8382-062F335CE140}" type="sibTrans" cxnId="{3DF1E5E2-9C88-4738-8D60-36C552622118}">
      <dgm:prSet/>
      <dgm:spPr/>
      <dgm:t>
        <a:bodyPr/>
        <a:lstStyle/>
        <a:p>
          <a:endParaRPr lang="ru-RU"/>
        </a:p>
      </dgm:t>
    </dgm:pt>
    <dgm:pt modelId="{81F4413A-8461-436A-A5C3-1CA9BBCF18FA}">
      <dgm:prSet phldrT="[Текст]"/>
      <dgm:spPr>
        <a:gradFill rotWithShape="0">
          <a:gsLst>
            <a:gs pos="0">
              <a:srgbClr val="92D050"/>
            </a:gs>
            <a:gs pos="100000">
              <a:schemeClr val="accent1">
                <a:hueOff val="0"/>
                <a:satOff val="0"/>
                <a:lumOff val="0"/>
                <a:alphaOff val="0"/>
                <a:shade val="82000"/>
                <a:satMod val="125000"/>
                <a:lumMod val="74000"/>
              </a:schemeClr>
            </a:gs>
          </a:gsLst>
        </a:gradFill>
      </dgm:spPr>
      <dgm:t>
        <a:bodyPr/>
        <a:lstStyle/>
        <a:p>
          <a:endParaRPr lang="ru-RU" dirty="0">
            <a:latin typeface="Times New Roman" panose="02020603050405020304" pitchFamily="18" charset="0"/>
            <a:cs typeface="Times New Roman" panose="02020603050405020304" pitchFamily="18" charset="0"/>
          </a:endParaRPr>
        </a:p>
      </dgm:t>
    </dgm:pt>
    <dgm:pt modelId="{C5DC88C3-A546-4481-BD84-6A539D77E76A}" type="parTrans" cxnId="{1267BC3A-88A8-417F-9F2D-C2A9F2D2D13D}">
      <dgm:prSet/>
      <dgm:spPr/>
      <dgm:t>
        <a:bodyPr/>
        <a:lstStyle/>
        <a:p>
          <a:endParaRPr lang="ru-RU"/>
        </a:p>
      </dgm:t>
    </dgm:pt>
    <dgm:pt modelId="{95EE5AF6-5504-4CB3-9AA3-CCAA00F6EC30}" type="sibTrans" cxnId="{1267BC3A-88A8-417F-9F2D-C2A9F2D2D13D}">
      <dgm:prSet/>
      <dgm:spPr/>
      <dgm:t>
        <a:bodyPr/>
        <a:lstStyle/>
        <a:p>
          <a:endParaRPr lang="ru-RU"/>
        </a:p>
      </dgm:t>
    </dgm:pt>
    <dgm:pt modelId="{7FD76EAD-3313-4ABF-BFF4-EC58B46592EF}">
      <dgm:prSet phldrT="[Текст]"/>
      <dgm:spPr>
        <a:gradFill rotWithShape="0">
          <a:gsLst>
            <a:gs pos="0">
              <a:srgbClr val="92D050"/>
            </a:gs>
            <a:gs pos="100000">
              <a:schemeClr val="accent1">
                <a:hueOff val="0"/>
                <a:satOff val="0"/>
                <a:lumOff val="0"/>
                <a:alphaOff val="0"/>
                <a:shade val="82000"/>
                <a:satMod val="125000"/>
                <a:lumMod val="74000"/>
              </a:schemeClr>
            </a:gs>
          </a:gsLst>
        </a:gradFill>
      </dgm:spPr>
      <dgm:t>
        <a:bodyPr/>
        <a:lstStyle/>
        <a:p>
          <a:endParaRPr lang="ru-RU" dirty="0">
            <a:latin typeface="Times New Roman" panose="02020603050405020304" pitchFamily="18" charset="0"/>
            <a:cs typeface="Times New Roman" panose="02020603050405020304" pitchFamily="18" charset="0"/>
          </a:endParaRPr>
        </a:p>
      </dgm:t>
    </dgm:pt>
    <dgm:pt modelId="{4ABCF5A5-580D-4FD5-A22C-A90087600B6F}" type="parTrans" cxnId="{CF617A05-70F3-45CA-AA73-9811E0BAAD11}">
      <dgm:prSet/>
      <dgm:spPr/>
      <dgm:t>
        <a:bodyPr/>
        <a:lstStyle/>
        <a:p>
          <a:endParaRPr lang="ru-RU"/>
        </a:p>
      </dgm:t>
    </dgm:pt>
    <dgm:pt modelId="{AD46D5A0-534E-4E87-B4E6-CB91A202CC98}" type="sibTrans" cxnId="{CF617A05-70F3-45CA-AA73-9811E0BAAD11}">
      <dgm:prSet/>
      <dgm:spPr/>
      <dgm:t>
        <a:bodyPr/>
        <a:lstStyle/>
        <a:p>
          <a:endParaRPr lang="ru-RU"/>
        </a:p>
      </dgm:t>
    </dgm:pt>
    <dgm:pt modelId="{3C7057A5-3965-44F6-97BC-1ECBE1465341}">
      <dgm:prSet custT="1"/>
      <dgm:spPr>
        <a:solidFill>
          <a:srgbClr val="E9F1F3">
            <a:alpha val="89804"/>
          </a:srgbClr>
        </a:solidFill>
      </dgm:spPr>
      <dgm:t>
        <a:bodyPr/>
        <a:lstStyle/>
        <a:p>
          <a:r>
            <a:rPr lang="ru-RU" sz="1200" dirty="0" smtClean="0">
              <a:latin typeface="Times New Roman" panose="02020603050405020304" pitchFamily="18" charset="0"/>
              <a:cs typeface="Times New Roman" panose="02020603050405020304" pitchFamily="18" charset="0"/>
            </a:rPr>
            <a:t>Суммы излишне уплаченного налога на прибыль организаций, зачисленного в бюджет соответствующего субъекта Российской Федерации, не учитываются при формировании сальдо единого налогового счета и признаются зачтенными в счет исполнения предстоящих обязанностей по уплате указанного налога без заявления налогоплательщика, </a:t>
          </a:r>
          <a:r>
            <a:rPr lang="ru-RU" sz="1200" b="0" dirty="0" smtClean="0">
              <a:solidFill>
                <a:srgbClr val="009242"/>
              </a:solidFill>
              <a:latin typeface="Times New Roman" panose="02020603050405020304" pitchFamily="18" charset="0"/>
              <a:cs typeface="Times New Roman" panose="02020603050405020304" pitchFamily="18" charset="0"/>
            </a:rPr>
            <a:t>за исключением случая, если при исчислении разницы между суммами, указанными в части 4 настоящей статьи, без учета таких сумм налога на прибыль организаций она составила отрицательную величину</a:t>
          </a:r>
          <a:r>
            <a:rPr lang="ru-RU" sz="1200" dirty="0" smtClean="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(п.5 ст.4 №263-ФЗ)</a:t>
          </a:r>
          <a:endParaRPr lang="ru-RU" sz="1200" b="1" i="1" dirty="0">
            <a:solidFill>
              <a:srgbClr val="FF0000"/>
            </a:solidFill>
            <a:latin typeface="Times New Roman" panose="02020603050405020304" pitchFamily="18" charset="0"/>
            <a:cs typeface="Times New Roman" panose="02020603050405020304" pitchFamily="18" charset="0"/>
          </a:endParaRPr>
        </a:p>
      </dgm:t>
    </dgm:pt>
    <dgm:pt modelId="{B58AC4F3-79C9-4BA8-8FB3-BE7747475818}" type="parTrans" cxnId="{2B0253E7-DD37-4A0F-957B-BD2E404D891E}">
      <dgm:prSet/>
      <dgm:spPr/>
      <dgm:t>
        <a:bodyPr/>
        <a:lstStyle/>
        <a:p>
          <a:endParaRPr lang="ru-RU"/>
        </a:p>
      </dgm:t>
    </dgm:pt>
    <dgm:pt modelId="{5F53D416-FC53-4B49-9175-8FA61CC358B3}" type="sibTrans" cxnId="{2B0253E7-DD37-4A0F-957B-BD2E404D891E}">
      <dgm:prSet/>
      <dgm:spPr/>
      <dgm:t>
        <a:bodyPr/>
        <a:lstStyle/>
        <a:p>
          <a:endParaRPr lang="ru-RU"/>
        </a:p>
      </dgm:t>
    </dgm:pt>
    <dgm:pt modelId="{2F727ADF-D064-4CC4-8DD7-7A3E951F873C}">
      <dgm:prSet phldrT="[Текст]" custT="1"/>
      <dgm:spPr>
        <a:solidFill>
          <a:srgbClr val="E9F1F3">
            <a:alpha val="90000"/>
          </a:srgbClr>
        </a:solidFill>
      </dgm:spPr>
      <dgm:t>
        <a:bodyPr/>
        <a:lstStyle/>
        <a:p>
          <a:r>
            <a:rPr lang="ru-RU" sz="1200" dirty="0" smtClean="0">
              <a:latin typeface="Times New Roman" panose="02020603050405020304" pitchFamily="18" charset="0"/>
              <a:cs typeface="Times New Roman" panose="02020603050405020304" pitchFamily="18" charset="0"/>
            </a:rPr>
            <a:t>В целях формирования 1 января 2023 года сальдо единого налогового счета размер совокупной обязанности налогоплательщика, плательщика сбора, плательщика страховых взносов и (или) налогового агента по уплате налогов подлежит увеличению на сумму, соответствующую сумме уплаченных по состоянию на 31 декабря 2022 года налогов, авансовых платежей по налогам, страховых взносов, срок представления налоговых деклараций (расчетов) по которым или направления налоговым органом сообщения об исчисленных суммах налогов наступает после 1 января 2023 года.  </a:t>
          </a:r>
          <a:r>
            <a:rPr lang="ru-RU" sz="1200" i="1" dirty="0" smtClean="0">
              <a:latin typeface="Times New Roman" panose="02020603050405020304" pitchFamily="18" charset="0"/>
              <a:cs typeface="Times New Roman" panose="02020603050405020304" pitchFamily="18" charset="0"/>
            </a:rPr>
            <a:t>(п.6 ст.4 №263-ФЗ)</a:t>
          </a:r>
          <a:endParaRPr lang="ru-RU" sz="1200" b="1" i="1" dirty="0">
            <a:solidFill>
              <a:schemeClr val="accent6"/>
            </a:solidFill>
            <a:latin typeface="Times New Roman" panose="02020603050405020304" pitchFamily="18" charset="0"/>
            <a:cs typeface="Times New Roman" panose="02020603050405020304" pitchFamily="18" charset="0"/>
          </a:endParaRPr>
        </a:p>
      </dgm:t>
    </dgm:pt>
    <dgm:pt modelId="{8E53FF4C-FBDB-470D-8D6C-090BC5CC7994}" type="sibTrans" cxnId="{33D150F7-02AC-4267-A526-3C5C880BC5F6}">
      <dgm:prSet/>
      <dgm:spPr/>
      <dgm:t>
        <a:bodyPr/>
        <a:lstStyle/>
        <a:p>
          <a:endParaRPr lang="ru-RU"/>
        </a:p>
      </dgm:t>
    </dgm:pt>
    <dgm:pt modelId="{C1733432-1DA4-4863-A36E-DBB366DF66DD}" type="parTrans" cxnId="{33D150F7-02AC-4267-A526-3C5C880BC5F6}">
      <dgm:prSet/>
      <dgm:spPr/>
      <dgm:t>
        <a:bodyPr/>
        <a:lstStyle/>
        <a:p>
          <a:endParaRPr lang="ru-RU"/>
        </a:p>
      </dgm:t>
    </dgm:pt>
    <dgm:pt modelId="{3D4E8819-2FF9-4475-9301-F952DA2E815F}">
      <dgm:prSet custT="1"/>
      <dgm:spPr>
        <a:solidFill>
          <a:srgbClr val="E9F1F3">
            <a:alpha val="90000"/>
          </a:srgbClr>
        </a:solidFill>
      </dgm:spPr>
      <dgm:t>
        <a:bodyPr/>
        <a:lstStyle/>
        <a:p>
          <a:r>
            <a:rPr lang="ru-RU" sz="1200" b="1" dirty="0" smtClean="0">
              <a:solidFill>
                <a:srgbClr val="FF0000"/>
              </a:solidFill>
              <a:latin typeface="Times New Roman" panose="02020603050405020304" pitchFamily="18" charset="0"/>
              <a:cs typeface="Times New Roman" panose="02020603050405020304" pitchFamily="18" charset="0"/>
            </a:rPr>
            <a:t>В суммы неисполненных обязанностей </a:t>
          </a:r>
          <a:r>
            <a:rPr lang="ru-RU" sz="1200" b="1" u="sng" dirty="0" smtClean="0">
              <a:solidFill>
                <a:srgbClr val="FF0000"/>
              </a:solidFill>
              <a:latin typeface="Times New Roman" panose="02020603050405020304" pitchFamily="18" charset="0"/>
              <a:cs typeface="Times New Roman" panose="02020603050405020304" pitchFamily="18" charset="0"/>
            </a:rPr>
            <a:t>не включаются суммы</a:t>
          </a:r>
          <a:r>
            <a:rPr lang="ru-RU" sz="1200" b="1" dirty="0" smtClean="0">
              <a:solidFill>
                <a:srgbClr val="FF0000"/>
              </a:solidFill>
              <a:latin typeface="Times New Roman" panose="02020603050405020304" pitchFamily="18" charset="0"/>
              <a:cs typeface="Times New Roman" panose="02020603050405020304" pitchFamily="18" charset="0"/>
            </a:rPr>
            <a:t>:</a:t>
          </a:r>
          <a:endParaRPr lang="ru-RU" sz="1200" b="1" dirty="0">
            <a:solidFill>
              <a:srgbClr val="FF0000"/>
            </a:solidFill>
            <a:latin typeface="Times New Roman" panose="02020603050405020304" pitchFamily="18" charset="0"/>
            <a:cs typeface="Times New Roman" panose="02020603050405020304" pitchFamily="18" charset="0"/>
          </a:endParaRPr>
        </a:p>
      </dgm:t>
    </dgm:pt>
    <dgm:pt modelId="{EB1E5C51-D11A-4B09-B05D-10E6B041B05F}" type="parTrans" cxnId="{CAD3094E-1518-4883-840B-75C724535E16}">
      <dgm:prSet/>
      <dgm:spPr/>
      <dgm:t>
        <a:bodyPr/>
        <a:lstStyle/>
        <a:p>
          <a:endParaRPr lang="ru-RU"/>
        </a:p>
      </dgm:t>
    </dgm:pt>
    <dgm:pt modelId="{76A0DBA8-41A1-486F-AFDA-D06C89637570}" type="sibTrans" cxnId="{CAD3094E-1518-4883-840B-75C724535E16}">
      <dgm:prSet/>
      <dgm:spPr/>
      <dgm:t>
        <a:bodyPr/>
        <a:lstStyle/>
        <a:p>
          <a:endParaRPr lang="ru-RU"/>
        </a:p>
      </dgm:t>
    </dgm:pt>
    <dgm:pt modelId="{C7177FA6-23B0-47DB-A626-0383F1AF7F7E}">
      <dgm:prSet custT="1"/>
      <dgm:spPr>
        <a:solidFill>
          <a:srgbClr val="E9F1F3">
            <a:alpha val="90000"/>
          </a:srgbClr>
        </a:solidFill>
      </dgm:spPr>
      <dgm:t>
        <a:bodyPr/>
        <a:lstStyle/>
        <a:p>
          <a:r>
            <a:rPr lang="ru-RU" sz="1100" dirty="0" smtClean="0">
              <a:latin typeface="Times New Roman" panose="02020603050405020304" pitchFamily="18" charset="0"/>
              <a:cs typeface="Times New Roman" panose="02020603050405020304" pitchFamily="18" charset="0"/>
            </a:rPr>
            <a:t>1) недоимок по налогам, государственной пошлине, в отношении уплаты которой налоговому органу выдан исполнительный документ, иным сборам, страховым взносам, задолженности по пеням, штрафам, предусмотренным Налоговым кодексом Российской Федерации процентам, по которым по состоянию на 31 декабря 2022 года истек срок их взыскания; (Недоимки с пропущенным сроком взыскания)</a:t>
          </a:r>
          <a:endParaRPr lang="ru-RU" sz="1100" dirty="0">
            <a:latin typeface="Times New Roman" panose="02020603050405020304" pitchFamily="18" charset="0"/>
            <a:cs typeface="Times New Roman" panose="02020603050405020304" pitchFamily="18" charset="0"/>
          </a:endParaRPr>
        </a:p>
      </dgm:t>
    </dgm:pt>
    <dgm:pt modelId="{966E5155-4CA7-43A9-99FC-7491185B9C01}" type="parTrans" cxnId="{6F1CB2CB-FE6F-4129-9C93-9749E34D340C}">
      <dgm:prSet/>
      <dgm:spPr/>
      <dgm:t>
        <a:bodyPr/>
        <a:lstStyle/>
        <a:p>
          <a:endParaRPr lang="ru-RU"/>
        </a:p>
      </dgm:t>
    </dgm:pt>
    <dgm:pt modelId="{B52D852D-F8B7-42E4-9481-E72649782C8F}" type="sibTrans" cxnId="{6F1CB2CB-FE6F-4129-9C93-9749E34D340C}">
      <dgm:prSet/>
      <dgm:spPr/>
      <dgm:t>
        <a:bodyPr/>
        <a:lstStyle/>
        <a:p>
          <a:endParaRPr lang="ru-RU"/>
        </a:p>
      </dgm:t>
    </dgm:pt>
    <dgm:pt modelId="{D7D692C6-3FDB-49DD-9975-44435F341AFA}">
      <dgm:prSet custT="1"/>
      <dgm:spPr>
        <a:solidFill>
          <a:srgbClr val="E9F1F3">
            <a:alpha val="90000"/>
          </a:srgbClr>
        </a:solidFill>
      </dgm:spPr>
      <dgm:t>
        <a:bodyPr/>
        <a:lstStyle/>
        <a:p>
          <a:r>
            <a:rPr lang="ru-RU" sz="1100" dirty="0" smtClean="0">
              <a:latin typeface="Times New Roman" panose="02020603050405020304" pitchFamily="18" charset="0"/>
              <a:cs typeface="Times New Roman" panose="02020603050405020304" pitchFamily="18" charset="0"/>
            </a:rPr>
            <a:t>2) недоимок по налогам, сборам, страховым взносам, задолженности по пеням, штрафам, предусмотренным Налоговым кодексом Российской Федерации процентам, указанным в оспариваемом в судебном порядке решении о привлечении к ответственности за совершение налогового правонарушения или в решении об отказе в привлечении к ответственности за совершение налогового правонарушения, исполнение которых приостановлено по состоянию на 31 декабря 2022 года полностью или в части в результате принятия судом мер предварительной защиты (обеспечительных мер) либо принятия вышестоящим налоговым органом решения о приостановлении исполнения соответствующего решения.</a:t>
          </a:r>
          <a:endParaRPr lang="ru-RU" sz="1100" dirty="0">
            <a:latin typeface="Times New Roman" panose="02020603050405020304" pitchFamily="18" charset="0"/>
            <a:cs typeface="Times New Roman" panose="02020603050405020304" pitchFamily="18" charset="0"/>
          </a:endParaRPr>
        </a:p>
      </dgm:t>
    </dgm:pt>
    <dgm:pt modelId="{4C59BF08-6DCC-4FC4-BA45-04A1446CE74B}" type="parTrans" cxnId="{4CA544A3-AAE1-4856-B995-1903F397CB4B}">
      <dgm:prSet/>
      <dgm:spPr/>
      <dgm:t>
        <a:bodyPr/>
        <a:lstStyle/>
        <a:p>
          <a:endParaRPr lang="ru-RU"/>
        </a:p>
      </dgm:t>
    </dgm:pt>
    <dgm:pt modelId="{4C5528BD-EF18-4841-A1CC-80DC05B89F30}" type="sibTrans" cxnId="{4CA544A3-AAE1-4856-B995-1903F397CB4B}">
      <dgm:prSet/>
      <dgm:spPr/>
      <dgm:t>
        <a:bodyPr/>
        <a:lstStyle/>
        <a:p>
          <a:endParaRPr lang="ru-RU"/>
        </a:p>
      </dgm:t>
    </dgm:pt>
    <dgm:pt modelId="{03F37B2B-3F1A-4C26-A60E-4DB0ADDC47F6}">
      <dgm:prSet custT="1"/>
      <dgm:spPr>
        <a:solidFill>
          <a:srgbClr val="E9F1F3">
            <a:alpha val="90000"/>
          </a:srgbClr>
        </a:solidFill>
      </dgm:spPr>
      <dgm:t>
        <a:bodyPr/>
        <a:lstStyle/>
        <a:p>
          <a:r>
            <a:rPr lang="ru-RU" sz="1100" b="1" u="sng" dirty="0" smtClean="0">
              <a:solidFill>
                <a:srgbClr val="FF0000"/>
              </a:solidFill>
              <a:latin typeface="Times New Roman" panose="02020603050405020304" pitchFamily="18" charset="0"/>
              <a:cs typeface="Times New Roman" panose="02020603050405020304" pitchFamily="18" charset="0"/>
            </a:rPr>
            <a:t>Излишне перечисленными денежными средствами не признаются </a:t>
          </a:r>
          <a:r>
            <a:rPr lang="ru-RU" sz="1100" b="1" dirty="0" smtClean="0">
              <a:solidFill>
                <a:srgbClr val="FF0000"/>
              </a:solidFill>
              <a:latin typeface="Times New Roman" panose="02020603050405020304" pitchFamily="18" charset="0"/>
              <a:cs typeface="Times New Roman" panose="02020603050405020304" pitchFamily="18" charset="0"/>
            </a:rPr>
            <a:t>суммы излишне уплаченных по состоянию на 31 декабря 2022 года:</a:t>
          </a:r>
          <a:endParaRPr lang="ru-RU" sz="1100" b="1" dirty="0">
            <a:solidFill>
              <a:srgbClr val="FF0000"/>
            </a:solidFill>
            <a:latin typeface="Times New Roman" panose="02020603050405020304" pitchFamily="18" charset="0"/>
            <a:cs typeface="Times New Roman" panose="02020603050405020304" pitchFamily="18" charset="0"/>
          </a:endParaRPr>
        </a:p>
      </dgm:t>
    </dgm:pt>
    <dgm:pt modelId="{93E21CE6-8163-499C-95C7-B58E4C351507}" type="parTrans" cxnId="{737A9C24-3E17-43DD-81C9-C107194BE9B8}">
      <dgm:prSet/>
      <dgm:spPr/>
      <dgm:t>
        <a:bodyPr/>
        <a:lstStyle/>
        <a:p>
          <a:endParaRPr lang="ru-RU"/>
        </a:p>
      </dgm:t>
    </dgm:pt>
    <dgm:pt modelId="{139CB1D0-2A5A-4398-BDCB-73205B038078}" type="sibTrans" cxnId="{737A9C24-3E17-43DD-81C9-C107194BE9B8}">
      <dgm:prSet/>
      <dgm:spPr/>
      <dgm:t>
        <a:bodyPr/>
        <a:lstStyle/>
        <a:p>
          <a:endParaRPr lang="ru-RU"/>
        </a:p>
      </dgm:t>
    </dgm:pt>
    <dgm:pt modelId="{7C233F72-102B-46CF-A313-E6E8117F0CC7}">
      <dgm:prSet custT="1"/>
      <dgm:spPr>
        <a:solidFill>
          <a:srgbClr val="E9F1F3">
            <a:alpha val="90000"/>
          </a:srgbClr>
        </a:solidFill>
      </dgm:spPr>
      <dgm:t>
        <a:bodyPr/>
        <a:lstStyle/>
        <a:p>
          <a:r>
            <a:rPr lang="ru-RU" sz="1100" dirty="0" smtClean="0">
              <a:latin typeface="Times New Roman" panose="02020603050405020304" pitchFamily="18" charset="0"/>
              <a:cs typeface="Times New Roman" panose="02020603050405020304" pitchFamily="18" charset="0"/>
            </a:rPr>
            <a:t>1) налога на профессиональный доход, государственной пошлины, в отношении уплаты которой не выдан исполнительный документ, сборов за пользование объектами животного мира и за пользование объектами водных биологических ресурсов, авансовых платежей по налогу на доходы физических лиц, уплачиваемому в порядке, установленном статьей 227.1 настоящего Кодекса;</a:t>
          </a:r>
          <a:endParaRPr lang="ru-RU" sz="1100" dirty="0">
            <a:latin typeface="Times New Roman" panose="02020603050405020304" pitchFamily="18" charset="0"/>
            <a:cs typeface="Times New Roman" panose="02020603050405020304" pitchFamily="18" charset="0"/>
          </a:endParaRPr>
        </a:p>
      </dgm:t>
    </dgm:pt>
    <dgm:pt modelId="{486A5CDE-92D5-4FA9-8A2B-5A9182C77296}" type="parTrans" cxnId="{A375A2EB-6290-4B81-87DF-25CC269F0AC3}">
      <dgm:prSet/>
      <dgm:spPr/>
      <dgm:t>
        <a:bodyPr/>
        <a:lstStyle/>
        <a:p>
          <a:endParaRPr lang="ru-RU"/>
        </a:p>
      </dgm:t>
    </dgm:pt>
    <dgm:pt modelId="{023E0259-9851-4AEC-855B-3FE93F614D58}" type="sibTrans" cxnId="{A375A2EB-6290-4B81-87DF-25CC269F0AC3}">
      <dgm:prSet/>
      <dgm:spPr/>
      <dgm:t>
        <a:bodyPr/>
        <a:lstStyle/>
        <a:p>
          <a:endParaRPr lang="ru-RU"/>
        </a:p>
      </dgm:t>
    </dgm:pt>
    <dgm:pt modelId="{6AA1CB1D-8C3D-43E7-BE0E-57A79497E671}">
      <dgm:prSet custT="1"/>
      <dgm:spPr>
        <a:solidFill>
          <a:srgbClr val="E9F1F3">
            <a:alpha val="90000"/>
          </a:srgbClr>
        </a:solidFill>
      </dgm:spPr>
      <dgm:t>
        <a:bodyPr/>
        <a:lstStyle/>
        <a:p>
          <a:r>
            <a:rPr lang="ru-RU" sz="1100" dirty="0" smtClean="0">
              <a:latin typeface="Times New Roman" panose="02020603050405020304" pitchFamily="18" charset="0"/>
              <a:cs typeface="Times New Roman" panose="02020603050405020304" pitchFamily="18" charset="0"/>
            </a:rPr>
            <a:t>2) налогов, авансовых платежей, сборов, страховых взносов, пеней, штрафов, предусмотренных Налоговым кодексом Российской Федерации процентов, </a:t>
          </a:r>
          <a:r>
            <a:rPr lang="ru-RU" sz="1100" b="1" dirty="0" smtClean="0">
              <a:solidFill>
                <a:srgbClr val="009242"/>
              </a:solidFill>
              <a:latin typeface="Times New Roman" panose="02020603050405020304" pitchFamily="18" charset="0"/>
              <a:cs typeface="Times New Roman" panose="02020603050405020304" pitchFamily="18" charset="0"/>
            </a:rPr>
            <a:t>если со дня их уплаты прошло более трех лет</a:t>
          </a:r>
          <a:r>
            <a:rPr lang="ru-RU" sz="1100" dirty="0" smtClean="0">
              <a:latin typeface="Times New Roman" panose="02020603050405020304" pitchFamily="18" charset="0"/>
              <a:cs typeface="Times New Roman" panose="02020603050405020304" pitchFamily="18" charset="0"/>
            </a:rPr>
            <a:t>.</a:t>
          </a:r>
          <a:endParaRPr lang="ru-RU" sz="1100" dirty="0">
            <a:latin typeface="Times New Roman" panose="02020603050405020304" pitchFamily="18" charset="0"/>
            <a:cs typeface="Times New Roman" panose="02020603050405020304" pitchFamily="18" charset="0"/>
          </a:endParaRPr>
        </a:p>
      </dgm:t>
    </dgm:pt>
    <dgm:pt modelId="{E3FDDB04-7C7D-4068-96E7-068B22102BAE}" type="parTrans" cxnId="{E4FB11B3-A4A2-4DE3-AED1-3CA76D25975E}">
      <dgm:prSet/>
      <dgm:spPr/>
      <dgm:t>
        <a:bodyPr/>
        <a:lstStyle/>
        <a:p>
          <a:endParaRPr lang="ru-RU"/>
        </a:p>
      </dgm:t>
    </dgm:pt>
    <dgm:pt modelId="{A11E7247-C9C1-4896-926C-7F94470B04E5}" type="sibTrans" cxnId="{E4FB11B3-A4A2-4DE3-AED1-3CA76D25975E}">
      <dgm:prSet/>
      <dgm:spPr/>
      <dgm:t>
        <a:bodyPr/>
        <a:lstStyle/>
        <a:p>
          <a:endParaRPr lang="ru-RU"/>
        </a:p>
      </dgm:t>
    </dgm:pt>
    <dgm:pt modelId="{FB303A0E-5EDB-4A5C-A74C-75A1DCAFB15D}">
      <dgm:prSet custT="1"/>
      <dgm:spPr>
        <a:solidFill>
          <a:srgbClr val="E9F1F3">
            <a:alpha val="90000"/>
          </a:srgbClr>
        </a:solidFill>
      </dgm:spPr>
      <dgm:t>
        <a:bodyPr/>
        <a:lstStyle/>
        <a:p>
          <a:endParaRPr lang="ru-RU" sz="1000" dirty="0">
            <a:latin typeface="Times New Roman" panose="02020603050405020304" pitchFamily="18" charset="0"/>
            <a:cs typeface="Times New Roman" panose="02020603050405020304" pitchFamily="18" charset="0"/>
          </a:endParaRPr>
        </a:p>
      </dgm:t>
    </dgm:pt>
    <dgm:pt modelId="{152FE985-D478-4AC6-AC61-A6FD67C66C88}" type="parTrans" cxnId="{72E2E77D-3441-4579-9881-D46083C84250}">
      <dgm:prSet/>
      <dgm:spPr/>
      <dgm:t>
        <a:bodyPr/>
        <a:lstStyle/>
        <a:p>
          <a:endParaRPr lang="ru-RU"/>
        </a:p>
      </dgm:t>
    </dgm:pt>
    <dgm:pt modelId="{F64C9E90-244A-4F6A-B6CC-A022899B96CB}" type="sibTrans" cxnId="{72E2E77D-3441-4579-9881-D46083C84250}">
      <dgm:prSet/>
      <dgm:spPr/>
      <dgm:t>
        <a:bodyPr/>
        <a:lstStyle/>
        <a:p>
          <a:endParaRPr lang="ru-RU"/>
        </a:p>
      </dgm:t>
    </dgm:pt>
    <dgm:pt modelId="{FC2C1684-1DFA-4F76-9883-46B79B843A80}">
      <dgm:prSet phldrT="[Текст]" custT="1"/>
      <dgm:spPr>
        <a:solidFill>
          <a:srgbClr val="E9F1F3">
            <a:alpha val="90000"/>
          </a:srgbClr>
        </a:solidFill>
      </dgm:spPr>
      <dgm:t>
        <a:bodyPr/>
        <a:lstStyle/>
        <a:p>
          <a:r>
            <a:rPr lang="ru-RU" sz="1200" b="1" dirty="0" smtClean="0">
              <a:solidFill>
                <a:schemeClr val="tx1"/>
              </a:solidFill>
              <a:latin typeface="Times New Roman" panose="02020603050405020304" pitchFamily="18" charset="0"/>
              <a:cs typeface="Times New Roman" panose="02020603050405020304" pitchFamily="18" charset="0"/>
            </a:rPr>
            <a:t>Таким образом, будет резервироваться не зачтенный (не погашенный) остаток уплаченных сумм (авансовых платежей), начисление по которым (сроки уплаты) приходятся на 2022 год!</a:t>
          </a:r>
          <a:endParaRPr lang="ru-RU" sz="1200" b="1" dirty="0">
            <a:solidFill>
              <a:schemeClr val="accent6"/>
            </a:solidFill>
            <a:latin typeface="Times New Roman" panose="02020603050405020304" pitchFamily="18" charset="0"/>
            <a:cs typeface="Times New Roman" panose="02020603050405020304" pitchFamily="18" charset="0"/>
          </a:endParaRPr>
        </a:p>
      </dgm:t>
    </dgm:pt>
    <dgm:pt modelId="{00C8B67D-B43F-4B9E-A4BE-50DFFE2CCE24}" type="parTrans" cxnId="{12E6A8CB-CE53-44DE-B6F4-ACADBC6B9E78}">
      <dgm:prSet/>
      <dgm:spPr/>
      <dgm:t>
        <a:bodyPr/>
        <a:lstStyle/>
        <a:p>
          <a:endParaRPr lang="ru-RU"/>
        </a:p>
      </dgm:t>
    </dgm:pt>
    <dgm:pt modelId="{4E42D966-7E10-4BCF-AF12-1849AC895C9A}" type="sibTrans" cxnId="{12E6A8CB-CE53-44DE-B6F4-ACADBC6B9E78}">
      <dgm:prSet/>
      <dgm:spPr/>
      <dgm:t>
        <a:bodyPr/>
        <a:lstStyle/>
        <a:p>
          <a:endParaRPr lang="ru-RU"/>
        </a:p>
      </dgm:t>
    </dgm:pt>
    <dgm:pt modelId="{E8735B7D-B288-4323-83D3-346366984BB1}">
      <dgm:prSet custT="1"/>
      <dgm:spPr/>
      <dgm:t>
        <a:bodyPr/>
        <a:lstStyle/>
        <a:p>
          <a:endParaRPr lang="ru-RU" sz="1200" dirty="0" smtClean="0">
            <a:latin typeface="Times New Roman" panose="02020603050405020304" pitchFamily="18" charset="0"/>
            <a:cs typeface="Times New Roman" panose="02020603050405020304" pitchFamily="18" charset="0"/>
          </a:endParaRPr>
        </a:p>
      </dgm:t>
    </dgm:pt>
    <dgm:pt modelId="{F0C1EBF8-3F1E-467C-9B35-76FCD560FF6A}" type="parTrans" cxnId="{69238A6C-F4A3-4C01-8609-1E338036CD55}">
      <dgm:prSet/>
      <dgm:spPr/>
      <dgm:t>
        <a:bodyPr/>
        <a:lstStyle/>
        <a:p>
          <a:endParaRPr lang="ru-RU"/>
        </a:p>
      </dgm:t>
    </dgm:pt>
    <dgm:pt modelId="{616E7AC0-A97A-4E1B-B6C5-08EE142A931C}" type="sibTrans" cxnId="{69238A6C-F4A3-4C01-8609-1E338036CD55}">
      <dgm:prSet/>
      <dgm:spPr/>
      <dgm:t>
        <a:bodyPr/>
        <a:lstStyle/>
        <a:p>
          <a:endParaRPr lang="ru-RU"/>
        </a:p>
      </dgm:t>
    </dgm:pt>
    <dgm:pt modelId="{588B5460-66AE-4397-A2A5-A7725480986F}" type="pres">
      <dgm:prSet presAssocID="{C0715016-D5A6-4459-8D62-447D33AFBC80}" presName="linearFlow" presStyleCnt="0">
        <dgm:presLayoutVars>
          <dgm:dir/>
          <dgm:animLvl val="lvl"/>
          <dgm:resizeHandles val="exact"/>
        </dgm:presLayoutVars>
      </dgm:prSet>
      <dgm:spPr/>
      <dgm:t>
        <a:bodyPr/>
        <a:lstStyle/>
        <a:p>
          <a:endParaRPr lang="ru-RU"/>
        </a:p>
      </dgm:t>
    </dgm:pt>
    <dgm:pt modelId="{13CA11CF-1A66-4C75-8FEC-B0C1E1E6A577}" type="pres">
      <dgm:prSet presAssocID="{97D3C294-DB12-4670-B5C7-AF77AC897E2F}" presName="composite" presStyleCnt="0"/>
      <dgm:spPr/>
    </dgm:pt>
    <dgm:pt modelId="{CCF347E5-ABA5-4F5D-8D44-26244FC26398}" type="pres">
      <dgm:prSet presAssocID="{97D3C294-DB12-4670-B5C7-AF77AC897E2F}" presName="parentText" presStyleLbl="alignNode1" presStyleIdx="0" presStyleCnt="3" custLinFactNeighborX="-9670" custLinFactNeighborY="6961">
        <dgm:presLayoutVars>
          <dgm:chMax val="1"/>
          <dgm:bulletEnabled val="1"/>
        </dgm:presLayoutVars>
      </dgm:prSet>
      <dgm:spPr/>
      <dgm:t>
        <a:bodyPr/>
        <a:lstStyle/>
        <a:p>
          <a:endParaRPr lang="ru-RU"/>
        </a:p>
      </dgm:t>
    </dgm:pt>
    <dgm:pt modelId="{976D5DE3-0FED-4DB1-B4D1-566A1A30A828}" type="pres">
      <dgm:prSet presAssocID="{97D3C294-DB12-4670-B5C7-AF77AC897E2F}" presName="descendantText" presStyleLbl="alignAcc1" presStyleIdx="0" presStyleCnt="3" custScaleY="122125" custLinFactY="138852" custLinFactNeighborX="488" custLinFactNeighborY="200000">
        <dgm:presLayoutVars>
          <dgm:bulletEnabled val="1"/>
        </dgm:presLayoutVars>
      </dgm:prSet>
      <dgm:spPr/>
      <dgm:t>
        <a:bodyPr/>
        <a:lstStyle/>
        <a:p>
          <a:endParaRPr lang="ru-RU"/>
        </a:p>
      </dgm:t>
    </dgm:pt>
    <dgm:pt modelId="{93EFD891-C721-4D11-ACB0-177960288E3C}" type="pres">
      <dgm:prSet presAssocID="{0E3A226E-13D2-490F-8382-062F335CE140}" presName="sp" presStyleCnt="0"/>
      <dgm:spPr/>
    </dgm:pt>
    <dgm:pt modelId="{1A28D4C2-6925-42E6-A473-061AE4D8DAB8}" type="pres">
      <dgm:prSet presAssocID="{81F4413A-8461-436A-A5C3-1CA9BBCF18FA}" presName="composite" presStyleCnt="0"/>
      <dgm:spPr/>
    </dgm:pt>
    <dgm:pt modelId="{CDBD9D6E-B742-4D76-8FA6-6BF98471EA0A}" type="pres">
      <dgm:prSet presAssocID="{81F4413A-8461-436A-A5C3-1CA9BBCF18FA}" presName="parentText" presStyleLbl="alignNode1" presStyleIdx="1" presStyleCnt="3" custLinFactY="10688" custLinFactNeighborX="-6044" custLinFactNeighborY="100000">
        <dgm:presLayoutVars>
          <dgm:chMax val="1"/>
          <dgm:bulletEnabled val="1"/>
        </dgm:presLayoutVars>
      </dgm:prSet>
      <dgm:spPr/>
      <dgm:t>
        <a:bodyPr/>
        <a:lstStyle/>
        <a:p>
          <a:endParaRPr lang="ru-RU"/>
        </a:p>
      </dgm:t>
    </dgm:pt>
    <dgm:pt modelId="{D9AD5DC8-6F54-4BAD-8EF9-2CDC6F7CE221}" type="pres">
      <dgm:prSet presAssocID="{81F4413A-8461-436A-A5C3-1CA9BBCF18FA}" presName="descendantText" presStyleLbl="alignAcc1" presStyleIdx="1" presStyleCnt="3" custScaleY="159851" custLinFactY="111096" custLinFactNeighborX="780" custLinFactNeighborY="200000">
        <dgm:presLayoutVars>
          <dgm:bulletEnabled val="1"/>
        </dgm:presLayoutVars>
      </dgm:prSet>
      <dgm:spPr/>
      <dgm:t>
        <a:bodyPr/>
        <a:lstStyle/>
        <a:p>
          <a:endParaRPr lang="ru-RU"/>
        </a:p>
      </dgm:t>
    </dgm:pt>
    <dgm:pt modelId="{CE077C12-FC5F-4CDE-8B60-2D203C52B8A9}" type="pres">
      <dgm:prSet presAssocID="{95EE5AF6-5504-4CB3-9AA3-CCAA00F6EC30}" presName="sp" presStyleCnt="0"/>
      <dgm:spPr/>
    </dgm:pt>
    <dgm:pt modelId="{9CA0584E-8EFB-4784-8F62-A1608BBE5A6B}" type="pres">
      <dgm:prSet presAssocID="{7FD76EAD-3313-4ABF-BFF4-EC58B46592EF}" presName="composite" presStyleCnt="0"/>
      <dgm:spPr/>
    </dgm:pt>
    <dgm:pt modelId="{4DBA523F-51AD-4156-B1FD-F3F2AC1FAE9A}" type="pres">
      <dgm:prSet presAssocID="{7FD76EAD-3313-4ABF-BFF4-EC58B46592EF}" presName="parentText" presStyleLbl="alignNode1" presStyleIdx="2" presStyleCnt="3" custLinFactNeighborX="-5247" custLinFactNeighborY="27749">
        <dgm:presLayoutVars>
          <dgm:chMax val="1"/>
          <dgm:bulletEnabled val="1"/>
        </dgm:presLayoutVars>
      </dgm:prSet>
      <dgm:spPr/>
      <dgm:t>
        <a:bodyPr/>
        <a:lstStyle/>
        <a:p>
          <a:endParaRPr lang="ru-RU"/>
        </a:p>
      </dgm:t>
    </dgm:pt>
    <dgm:pt modelId="{CB0F5890-4A16-4661-846F-95147D1D9CF7}" type="pres">
      <dgm:prSet presAssocID="{7FD76EAD-3313-4ABF-BFF4-EC58B46592EF}" presName="descendantText" presStyleLbl="alignAcc1" presStyleIdx="2" presStyleCnt="3" custScaleY="312654" custLinFactY="-100000" custLinFactNeighborX="488" custLinFactNeighborY="-199262">
        <dgm:presLayoutVars>
          <dgm:bulletEnabled val="1"/>
        </dgm:presLayoutVars>
      </dgm:prSet>
      <dgm:spPr/>
      <dgm:t>
        <a:bodyPr/>
        <a:lstStyle/>
        <a:p>
          <a:endParaRPr lang="ru-RU"/>
        </a:p>
      </dgm:t>
    </dgm:pt>
  </dgm:ptLst>
  <dgm:cxnLst>
    <dgm:cxn modelId="{9AE1E15F-D6DD-47CC-BD0A-B17C7D11B614}" type="presOf" srcId="{C0715016-D5A6-4459-8D62-447D33AFBC80}" destId="{588B5460-66AE-4397-A2A5-A7725480986F}" srcOrd="0" destOrd="0" presId="urn:microsoft.com/office/officeart/2005/8/layout/chevron2"/>
    <dgm:cxn modelId="{9302F8D2-2A27-4111-98FD-B4500B395E17}" type="presOf" srcId="{7FD76EAD-3313-4ABF-BFF4-EC58B46592EF}" destId="{4DBA523F-51AD-4156-B1FD-F3F2AC1FAE9A}" srcOrd="0" destOrd="0" presId="urn:microsoft.com/office/officeart/2005/8/layout/chevron2"/>
    <dgm:cxn modelId="{3788D828-4D7B-4FF8-897A-7F22608F44F4}" type="presOf" srcId="{03F37B2B-3F1A-4C26-A60E-4DB0ADDC47F6}" destId="{CB0F5890-4A16-4661-846F-95147D1D9CF7}" srcOrd="0" destOrd="3" presId="urn:microsoft.com/office/officeart/2005/8/layout/chevron2"/>
    <dgm:cxn modelId="{E4FB11B3-A4A2-4DE3-AED1-3CA76D25975E}" srcId="{7FD76EAD-3313-4ABF-BFF4-EC58B46592EF}" destId="{6AA1CB1D-8C3D-43E7-BE0E-57A79497E671}" srcOrd="5" destOrd="0" parTransId="{E3FDDB04-7C7D-4068-96E7-068B22102BAE}" sibTransId="{A11E7247-C9C1-4896-926C-7F94470B04E5}"/>
    <dgm:cxn modelId="{25E03D08-8CE5-4320-878A-B3932AA7D26D}" type="presOf" srcId="{FC2C1684-1DFA-4F76-9883-46B79B843A80}" destId="{D9AD5DC8-6F54-4BAD-8EF9-2CDC6F7CE221}" srcOrd="0" destOrd="1" presId="urn:microsoft.com/office/officeart/2005/8/layout/chevron2"/>
    <dgm:cxn modelId="{CC415D6E-5824-45A6-81EC-EB2926A5886F}" type="presOf" srcId="{C7177FA6-23B0-47DB-A626-0383F1AF7F7E}" destId="{CB0F5890-4A16-4661-846F-95147D1D9CF7}" srcOrd="0" destOrd="1" presId="urn:microsoft.com/office/officeart/2005/8/layout/chevron2"/>
    <dgm:cxn modelId="{E9C3029C-0AB7-4DB1-AEEC-5BE1E50CB930}" type="presOf" srcId="{D7D692C6-3FDB-49DD-9975-44435F341AFA}" destId="{CB0F5890-4A16-4661-846F-95147D1D9CF7}" srcOrd="0" destOrd="2" presId="urn:microsoft.com/office/officeart/2005/8/layout/chevron2"/>
    <dgm:cxn modelId="{6F1CB2CB-FE6F-4129-9C93-9749E34D340C}" srcId="{7FD76EAD-3313-4ABF-BFF4-EC58B46592EF}" destId="{C7177FA6-23B0-47DB-A626-0383F1AF7F7E}" srcOrd="1" destOrd="0" parTransId="{966E5155-4CA7-43A9-99FC-7491185B9C01}" sibTransId="{B52D852D-F8B7-42E4-9481-E72649782C8F}"/>
    <dgm:cxn modelId="{9BDB2672-BF8D-4FC8-88E1-5721A0DECAA2}" type="presOf" srcId="{6AA1CB1D-8C3D-43E7-BE0E-57A79497E671}" destId="{CB0F5890-4A16-4661-846F-95147D1D9CF7}" srcOrd="0" destOrd="5" presId="urn:microsoft.com/office/officeart/2005/8/layout/chevron2"/>
    <dgm:cxn modelId="{CAD3094E-1518-4883-840B-75C724535E16}" srcId="{7FD76EAD-3313-4ABF-BFF4-EC58B46592EF}" destId="{3D4E8819-2FF9-4475-9301-F952DA2E815F}" srcOrd="0" destOrd="0" parTransId="{EB1E5C51-D11A-4B09-B05D-10E6B041B05F}" sibTransId="{76A0DBA8-41A1-486F-AFDA-D06C89637570}"/>
    <dgm:cxn modelId="{26BF3C42-8034-4BDE-85B9-E5CD7C9E3910}" type="presOf" srcId="{3D4E8819-2FF9-4475-9301-F952DA2E815F}" destId="{CB0F5890-4A16-4661-846F-95147D1D9CF7}" srcOrd="0" destOrd="0" presId="urn:microsoft.com/office/officeart/2005/8/layout/chevron2"/>
    <dgm:cxn modelId="{A375A2EB-6290-4B81-87DF-25CC269F0AC3}" srcId="{7FD76EAD-3313-4ABF-BFF4-EC58B46592EF}" destId="{7C233F72-102B-46CF-A313-E6E8117F0CC7}" srcOrd="4" destOrd="0" parTransId="{486A5CDE-92D5-4FA9-8A2B-5A9182C77296}" sibTransId="{023E0259-9851-4AEC-855B-3FE93F614D58}"/>
    <dgm:cxn modelId="{737A9C24-3E17-43DD-81C9-C107194BE9B8}" srcId="{7FD76EAD-3313-4ABF-BFF4-EC58B46592EF}" destId="{03F37B2B-3F1A-4C26-A60E-4DB0ADDC47F6}" srcOrd="3" destOrd="0" parTransId="{93E21CE6-8163-499C-95C7-B58E4C351507}" sibTransId="{139CB1D0-2A5A-4398-BDCB-73205B038078}"/>
    <dgm:cxn modelId="{9FFEC8D1-8A75-459B-961B-2F3027F22C1B}" type="presOf" srcId="{7C233F72-102B-46CF-A313-E6E8117F0CC7}" destId="{CB0F5890-4A16-4661-846F-95147D1D9CF7}" srcOrd="0" destOrd="4" presId="urn:microsoft.com/office/officeart/2005/8/layout/chevron2"/>
    <dgm:cxn modelId="{0B6A3DF3-4A83-4FAB-A33A-6CD59210DD17}" type="presOf" srcId="{FB303A0E-5EDB-4A5C-A74C-75A1DCAFB15D}" destId="{CB0F5890-4A16-4661-846F-95147D1D9CF7}" srcOrd="0" destOrd="6" presId="urn:microsoft.com/office/officeart/2005/8/layout/chevron2"/>
    <dgm:cxn modelId="{3DF1E5E2-9C88-4738-8D60-36C552622118}" srcId="{C0715016-D5A6-4459-8D62-447D33AFBC80}" destId="{97D3C294-DB12-4670-B5C7-AF77AC897E2F}" srcOrd="0" destOrd="0" parTransId="{09BCEFE0-65B4-489B-8533-D998E12C6A2E}" sibTransId="{0E3A226E-13D2-490F-8382-062F335CE140}"/>
    <dgm:cxn modelId="{2B0253E7-DD37-4A0F-957B-BD2E404D891E}" srcId="{97D3C294-DB12-4670-B5C7-AF77AC897E2F}" destId="{3C7057A5-3965-44F6-97BC-1ECBE1465341}" srcOrd="0" destOrd="0" parTransId="{B58AC4F3-79C9-4BA8-8FB3-BE7747475818}" sibTransId="{5F53D416-FC53-4B49-9175-8FA61CC358B3}"/>
    <dgm:cxn modelId="{6C97E412-B391-4920-8D62-E7ECA8472A37}" type="presOf" srcId="{3C7057A5-3965-44F6-97BC-1ECBE1465341}" destId="{976D5DE3-0FED-4DB1-B4D1-566A1A30A828}" srcOrd="0" destOrd="0" presId="urn:microsoft.com/office/officeart/2005/8/layout/chevron2"/>
    <dgm:cxn modelId="{69238A6C-F4A3-4C01-8609-1E338036CD55}" srcId="{97D3C294-DB12-4670-B5C7-AF77AC897E2F}" destId="{E8735B7D-B288-4323-83D3-346366984BB1}" srcOrd="1" destOrd="0" parTransId="{F0C1EBF8-3F1E-467C-9B35-76FCD560FF6A}" sibTransId="{616E7AC0-A97A-4E1B-B6C5-08EE142A931C}"/>
    <dgm:cxn modelId="{4CA544A3-AAE1-4856-B995-1903F397CB4B}" srcId="{7FD76EAD-3313-4ABF-BFF4-EC58B46592EF}" destId="{D7D692C6-3FDB-49DD-9975-44435F341AFA}" srcOrd="2" destOrd="0" parTransId="{4C59BF08-6DCC-4FC4-BA45-04A1446CE74B}" sibTransId="{4C5528BD-EF18-4841-A1CC-80DC05B89F30}"/>
    <dgm:cxn modelId="{1267BC3A-88A8-417F-9F2D-C2A9F2D2D13D}" srcId="{C0715016-D5A6-4459-8D62-447D33AFBC80}" destId="{81F4413A-8461-436A-A5C3-1CA9BBCF18FA}" srcOrd="1" destOrd="0" parTransId="{C5DC88C3-A546-4481-BD84-6A539D77E76A}" sibTransId="{95EE5AF6-5504-4CB3-9AA3-CCAA00F6EC30}"/>
    <dgm:cxn modelId="{F3B8DCB4-8B77-4B52-B7E1-07EF9FEC37DE}" type="presOf" srcId="{2F727ADF-D064-4CC4-8DD7-7A3E951F873C}" destId="{D9AD5DC8-6F54-4BAD-8EF9-2CDC6F7CE221}" srcOrd="0" destOrd="0" presId="urn:microsoft.com/office/officeart/2005/8/layout/chevron2"/>
    <dgm:cxn modelId="{B3033D21-9FFB-4261-9864-4A491957E9CE}" type="presOf" srcId="{97D3C294-DB12-4670-B5C7-AF77AC897E2F}" destId="{CCF347E5-ABA5-4F5D-8D44-26244FC26398}" srcOrd="0" destOrd="0" presId="urn:microsoft.com/office/officeart/2005/8/layout/chevron2"/>
    <dgm:cxn modelId="{367FE375-339C-4A4E-875F-1683CE34F0B6}" type="presOf" srcId="{E8735B7D-B288-4323-83D3-346366984BB1}" destId="{976D5DE3-0FED-4DB1-B4D1-566A1A30A828}" srcOrd="0" destOrd="1" presId="urn:microsoft.com/office/officeart/2005/8/layout/chevron2"/>
    <dgm:cxn modelId="{CF617A05-70F3-45CA-AA73-9811E0BAAD11}" srcId="{C0715016-D5A6-4459-8D62-447D33AFBC80}" destId="{7FD76EAD-3313-4ABF-BFF4-EC58B46592EF}" srcOrd="2" destOrd="0" parTransId="{4ABCF5A5-580D-4FD5-A22C-A90087600B6F}" sibTransId="{AD46D5A0-534E-4E87-B4E6-CB91A202CC98}"/>
    <dgm:cxn modelId="{12E6A8CB-CE53-44DE-B6F4-ACADBC6B9E78}" srcId="{81F4413A-8461-436A-A5C3-1CA9BBCF18FA}" destId="{FC2C1684-1DFA-4F76-9883-46B79B843A80}" srcOrd="1" destOrd="0" parTransId="{00C8B67D-B43F-4B9E-A4BE-50DFFE2CCE24}" sibTransId="{4E42D966-7E10-4BCF-AF12-1849AC895C9A}"/>
    <dgm:cxn modelId="{33D150F7-02AC-4267-A526-3C5C880BC5F6}" srcId="{81F4413A-8461-436A-A5C3-1CA9BBCF18FA}" destId="{2F727ADF-D064-4CC4-8DD7-7A3E951F873C}" srcOrd="0" destOrd="0" parTransId="{C1733432-1DA4-4863-A36E-DBB366DF66DD}" sibTransId="{8E53FF4C-FBDB-470D-8D6C-090BC5CC7994}"/>
    <dgm:cxn modelId="{7E4676BD-3F18-461F-AF08-C5A40AE24134}" type="presOf" srcId="{81F4413A-8461-436A-A5C3-1CA9BBCF18FA}" destId="{CDBD9D6E-B742-4D76-8FA6-6BF98471EA0A}" srcOrd="0" destOrd="0" presId="urn:microsoft.com/office/officeart/2005/8/layout/chevron2"/>
    <dgm:cxn modelId="{72E2E77D-3441-4579-9881-D46083C84250}" srcId="{7FD76EAD-3313-4ABF-BFF4-EC58B46592EF}" destId="{FB303A0E-5EDB-4A5C-A74C-75A1DCAFB15D}" srcOrd="6" destOrd="0" parTransId="{152FE985-D478-4AC6-AC61-A6FD67C66C88}" sibTransId="{F64C9E90-244A-4F6A-B6CC-A022899B96CB}"/>
    <dgm:cxn modelId="{2AA94A02-660C-4D15-88A9-7909F10A0572}" type="presParOf" srcId="{588B5460-66AE-4397-A2A5-A7725480986F}" destId="{13CA11CF-1A66-4C75-8FEC-B0C1E1E6A577}" srcOrd="0" destOrd="0" presId="urn:microsoft.com/office/officeart/2005/8/layout/chevron2"/>
    <dgm:cxn modelId="{121A3C8F-2B5D-48F8-B8B6-9F3A8A7AECCA}" type="presParOf" srcId="{13CA11CF-1A66-4C75-8FEC-B0C1E1E6A577}" destId="{CCF347E5-ABA5-4F5D-8D44-26244FC26398}" srcOrd="0" destOrd="0" presId="urn:microsoft.com/office/officeart/2005/8/layout/chevron2"/>
    <dgm:cxn modelId="{B3369510-93A0-4F1C-8F8D-27338DC23FD0}" type="presParOf" srcId="{13CA11CF-1A66-4C75-8FEC-B0C1E1E6A577}" destId="{976D5DE3-0FED-4DB1-B4D1-566A1A30A828}" srcOrd="1" destOrd="0" presId="urn:microsoft.com/office/officeart/2005/8/layout/chevron2"/>
    <dgm:cxn modelId="{D31A4E60-4EB7-4405-91FA-8C176420017B}" type="presParOf" srcId="{588B5460-66AE-4397-A2A5-A7725480986F}" destId="{93EFD891-C721-4D11-ACB0-177960288E3C}" srcOrd="1" destOrd="0" presId="urn:microsoft.com/office/officeart/2005/8/layout/chevron2"/>
    <dgm:cxn modelId="{D6F92630-CA22-4D15-9F48-CB24311B33D2}" type="presParOf" srcId="{588B5460-66AE-4397-A2A5-A7725480986F}" destId="{1A28D4C2-6925-42E6-A473-061AE4D8DAB8}" srcOrd="2" destOrd="0" presId="urn:microsoft.com/office/officeart/2005/8/layout/chevron2"/>
    <dgm:cxn modelId="{B97C1157-1BA5-431C-8B38-0FAB478E268C}" type="presParOf" srcId="{1A28D4C2-6925-42E6-A473-061AE4D8DAB8}" destId="{CDBD9D6E-B742-4D76-8FA6-6BF98471EA0A}" srcOrd="0" destOrd="0" presId="urn:microsoft.com/office/officeart/2005/8/layout/chevron2"/>
    <dgm:cxn modelId="{A58A85D8-468B-4CA4-AB57-5BCED18A577D}" type="presParOf" srcId="{1A28D4C2-6925-42E6-A473-061AE4D8DAB8}" destId="{D9AD5DC8-6F54-4BAD-8EF9-2CDC6F7CE221}" srcOrd="1" destOrd="0" presId="urn:microsoft.com/office/officeart/2005/8/layout/chevron2"/>
    <dgm:cxn modelId="{99D85D1C-39E0-4EB4-8CC5-560D15B381BE}" type="presParOf" srcId="{588B5460-66AE-4397-A2A5-A7725480986F}" destId="{CE077C12-FC5F-4CDE-8B60-2D203C52B8A9}" srcOrd="3" destOrd="0" presId="urn:microsoft.com/office/officeart/2005/8/layout/chevron2"/>
    <dgm:cxn modelId="{3AA755CC-343F-4E6B-BE98-42BD1783C941}" type="presParOf" srcId="{588B5460-66AE-4397-A2A5-A7725480986F}" destId="{9CA0584E-8EFB-4784-8F62-A1608BBE5A6B}" srcOrd="4" destOrd="0" presId="urn:microsoft.com/office/officeart/2005/8/layout/chevron2"/>
    <dgm:cxn modelId="{B74AE4C3-7862-4537-A035-E0F399B65EF8}" type="presParOf" srcId="{9CA0584E-8EFB-4784-8F62-A1608BBE5A6B}" destId="{4DBA523F-51AD-4156-B1FD-F3F2AC1FAE9A}" srcOrd="0" destOrd="0" presId="urn:microsoft.com/office/officeart/2005/8/layout/chevron2"/>
    <dgm:cxn modelId="{1F064E3C-EC7D-44E1-A192-D1BB54F9D99C}" type="presParOf" srcId="{9CA0584E-8EFB-4784-8F62-A1608BBE5A6B}" destId="{CB0F5890-4A16-4661-846F-95147D1D9CF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5" y="1"/>
            <a:ext cx="2944391" cy="496890"/>
          </a:xfrm>
          <a:prstGeom prst="rect">
            <a:avLst/>
          </a:prstGeom>
        </p:spPr>
        <p:txBody>
          <a:bodyPr vert="horz" lIns="92308" tIns="46153" rIns="92308" bIns="46153" rtlCol="0"/>
          <a:lstStyle>
            <a:lvl1pPr algn="l">
              <a:defRPr sz="1200"/>
            </a:lvl1pPr>
          </a:lstStyle>
          <a:p>
            <a:endParaRPr lang="ru-RU"/>
          </a:p>
        </p:txBody>
      </p:sp>
      <p:sp>
        <p:nvSpPr>
          <p:cNvPr id="3" name="Дата 2"/>
          <p:cNvSpPr>
            <a:spLocks noGrp="1"/>
          </p:cNvSpPr>
          <p:nvPr>
            <p:ph type="dt" sz="quarter" idx="1"/>
          </p:nvPr>
        </p:nvSpPr>
        <p:spPr>
          <a:xfrm>
            <a:off x="3848502" y="1"/>
            <a:ext cx="2944391" cy="496890"/>
          </a:xfrm>
          <a:prstGeom prst="rect">
            <a:avLst/>
          </a:prstGeom>
        </p:spPr>
        <p:txBody>
          <a:bodyPr vert="horz" lIns="92308" tIns="46153" rIns="92308" bIns="46153" rtlCol="0"/>
          <a:lstStyle>
            <a:lvl1pPr algn="r">
              <a:defRPr sz="1200"/>
            </a:lvl1pPr>
          </a:lstStyle>
          <a:p>
            <a:fld id="{66104E67-F172-47E8-814E-D53982F8ECD0}" type="datetimeFigureOut">
              <a:rPr lang="ru-RU" smtClean="0"/>
              <a:t>10.01.2023</a:t>
            </a:fld>
            <a:endParaRPr lang="ru-RU"/>
          </a:p>
        </p:txBody>
      </p:sp>
      <p:sp>
        <p:nvSpPr>
          <p:cNvPr id="4" name="Нижний колонтитул 3"/>
          <p:cNvSpPr>
            <a:spLocks noGrp="1"/>
          </p:cNvSpPr>
          <p:nvPr>
            <p:ph type="ftr" sz="quarter" idx="2"/>
          </p:nvPr>
        </p:nvSpPr>
        <p:spPr>
          <a:xfrm>
            <a:off x="5" y="9432916"/>
            <a:ext cx="2944391" cy="496890"/>
          </a:xfrm>
          <a:prstGeom prst="rect">
            <a:avLst/>
          </a:prstGeom>
        </p:spPr>
        <p:txBody>
          <a:bodyPr vert="horz" lIns="92308" tIns="46153" rIns="92308" bIns="46153" rtlCol="0" anchor="b"/>
          <a:lstStyle>
            <a:lvl1pPr algn="l">
              <a:defRPr sz="1200"/>
            </a:lvl1pPr>
          </a:lstStyle>
          <a:p>
            <a:endParaRPr lang="ru-RU"/>
          </a:p>
        </p:txBody>
      </p:sp>
      <p:sp>
        <p:nvSpPr>
          <p:cNvPr id="5" name="Номер слайда 4"/>
          <p:cNvSpPr>
            <a:spLocks noGrp="1"/>
          </p:cNvSpPr>
          <p:nvPr>
            <p:ph type="sldNum" sz="quarter" idx="3"/>
          </p:nvPr>
        </p:nvSpPr>
        <p:spPr>
          <a:xfrm>
            <a:off x="3848502" y="9432916"/>
            <a:ext cx="2944391" cy="496890"/>
          </a:xfrm>
          <a:prstGeom prst="rect">
            <a:avLst/>
          </a:prstGeom>
        </p:spPr>
        <p:txBody>
          <a:bodyPr vert="horz" lIns="92308" tIns="46153" rIns="92308" bIns="46153" rtlCol="0" anchor="b"/>
          <a:lstStyle>
            <a:lvl1pPr algn="r">
              <a:defRPr sz="1200"/>
            </a:lvl1pPr>
          </a:lstStyle>
          <a:p>
            <a:fld id="{CC23D048-DCFA-4184-A09E-50139D65751D}" type="slidenum">
              <a:rPr lang="ru-RU" smtClean="0"/>
              <a:t>‹#›</a:t>
            </a:fld>
            <a:endParaRPr lang="ru-RU"/>
          </a:p>
        </p:txBody>
      </p:sp>
    </p:spTree>
    <p:extLst>
      <p:ext uri="{BB962C8B-B14F-4D97-AF65-F5344CB8AC3E}">
        <p14:creationId xmlns:p14="http://schemas.microsoft.com/office/powerpoint/2010/main" val="429580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2" y="10"/>
            <a:ext cx="2944813" cy="498162"/>
          </a:xfrm>
          <a:prstGeom prst="rect">
            <a:avLst/>
          </a:prstGeom>
        </p:spPr>
        <p:txBody>
          <a:bodyPr vert="horz" lIns="91471" tIns="45738" rIns="91471" bIns="45738" rtlCol="0"/>
          <a:lstStyle>
            <a:lvl1pPr algn="l">
              <a:defRPr sz="1200"/>
            </a:lvl1pPr>
          </a:lstStyle>
          <a:p>
            <a:endParaRPr lang="ru-RU"/>
          </a:p>
        </p:txBody>
      </p:sp>
      <p:sp>
        <p:nvSpPr>
          <p:cNvPr id="3" name="Дата 2"/>
          <p:cNvSpPr>
            <a:spLocks noGrp="1"/>
          </p:cNvSpPr>
          <p:nvPr>
            <p:ph type="dt" idx="1"/>
          </p:nvPr>
        </p:nvSpPr>
        <p:spPr>
          <a:xfrm>
            <a:off x="3848105" y="10"/>
            <a:ext cx="2944813" cy="498162"/>
          </a:xfrm>
          <a:prstGeom prst="rect">
            <a:avLst/>
          </a:prstGeom>
        </p:spPr>
        <p:txBody>
          <a:bodyPr vert="horz" lIns="91471" tIns="45738" rIns="91471" bIns="45738" rtlCol="0"/>
          <a:lstStyle>
            <a:lvl1pPr algn="r">
              <a:defRPr sz="1200"/>
            </a:lvl1pPr>
          </a:lstStyle>
          <a:p>
            <a:fld id="{015D4280-BC41-4E42-AA16-2AA78C7B1FFE}" type="datetimeFigureOut">
              <a:rPr lang="ru-RU" smtClean="0"/>
              <a:t>10.01.2023</a:t>
            </a:fld>
            <a:endParaRPr lang="ru-RU"/>
          </a:p>
        </p:txBody>
      </p:sp>
      <p:sp>
        <p:nvSpPr>
          <p:cNvPr id="4" name="Образ слайда 3"/>
          <p:cNvSpPr>
            <a:spLocks noGrp="1" noRot="1" noChangeAspect="1"/>
          </p:cNvSpPr>
          <p:nvPr>
            <p:ph type="sldImg" idx="2"/>
          </p:nvPr>
        </p:nvSpPr>
        <p:spPr>
          <a:xfrm>
            <a:off x="977900" y="1241425"/>
            <a:ext cx="4838700" cy="3351213"/>
          </a:xfrm>
          <a:prstGeom prst="rect">
            <a:avLst/>
          </a:prstGeom>
          <a:noFill/>
          <a:ln w="12700">
            <a:solidFill>
              <a:prstClr val="black"/>
            </a:solidFill>
          </a:ln>
        </p:spPr>
        <p:txBody>
          <a:bodyPr vert="horz" lIns="91471" tIns="45738" rIns="91471" bIns="45738" rtlCol="0" anchor="ctr"/>
          <a:lstStyle/>
          <a:p>
            <a:endParaRPr lang="ru-RU"/>
          </a:p>
        </p:txBody>
      </p:sp>
      <p:sp>
        <p:nvSpPr>
          <p:cNvPr id="5" name="Заметки 4"/>
          <p:cNvSpPr>
            <a:spLocks noGrp="1"/>
          </p:cNvSpPr>
          <p:nvPr>
            <p:ph type="body" sz="quarter" idx="3"/>
          </p:nvPr>
        </p:nvSpPr>
        <p:spPr>
          <a:xfrm>
            <a:off x="679450" y="4779495"/>
            <a:ext cx="5435600" cy="3910489"/>
          </a:xfrm>
          <a:prstGeom prst="rect">
            <a:avLst/>
          </a:prstGeom>
        </p:spPr>
        <p:txBody>
          <a:bodyPr vert="horz" lIns="91471" tIns="45738" rIns="91471" bIns="45738"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2" y="9433250"/>
            <a:ext cx="2944813" cy="498161"/>
          </a:xfrm>
          <a:prstGeom prst="rect">
            <a:avLst/>
          </a:prstGeom>
        </p:spPr>
        <p:txBody>
          <a:bodyPr vert="horz" lIns="91471" tIns="45738" rIns="91471" bIns="45738" rtlCol="0" anchor="b"/>
          <a:lstStyle>
            <a:lvl1pPr algn="l">
              <a:defRPr sz="1200"/>
            </a:lvl1pPr>
          </a:lstStyle>
          <a:p>
            <a:endParaRPr lang="ru-RU"/>
          </a:p>
        </p:txBody>
      </p:sp>
      <p:sp>
        <p:nvSpPr>
          <p:cNvPr id="7" name="Номер слайда 6"/>
          <p:cNvSpPr>
            <a:spLocks noGrp="1"/>
          </p:cNvSpPr>
          <p:nvPr>
            <p:ph type="sldNum" sz="quarter" idx="5"/>
          </p:nvPr>
        </p:nvSpPr>
        <p:spPr>
          <a:xfrm>
            <a:off x="3848105" y="9433250"/>
            <a:ext cx="2944813" cy="498161"/>
          </a:xfrm>
          <a:prstGeom prst="rect">
            <a:avLst/>
          </a:prstGeom>
        </p:spPr>
        <p:txBody>
          <a:bodyPr vert="horz" lIns="91471" tIns="45738" rIns="91471" bIns="45738" rtlCol="0" anchor="b"/>
          <a:lstStyle>
            <a:lvl1pPr algn="r">
              <a:defRPr sz="1200"/>
            </a:lvl1pPr>
          </a:lstStyle>
          <a:p>
            <a:fld id="{2E1820A0-B833-4BFF-80CC-437100E604A7}" type="slidenum">
              <a:rPr lang="ru-RU" smtClean="0"/>
              <a:t>‹#›</a:t>
            </a:fld>
            <a:endParaRPr lang="ru-RU"/>
          </a:p>
        </p:txBody>
      </p:sp>
    </p:spTree>
    <p:extLst>
      <p:ext uri="{BB962C8B-B14F-4D97-AF65-F5344CB8AC3E}">
        <p14:creationId xmlns:p14="http://schemas.microsoft.com/office/powerpoint/2010/main" val="874449962"/>
      </p:ext>
    </p:extLst>
  </p:cSld>
  <p:clrMap bg1="lt1" tx1="dk1" bg2="lt2" tx2="dk2" accent1="accent1" accent2="accent2" accent3="accent3" accent4="accent4" accent5="accent5" accent6="accent6" hlink="hlink" folHlink="folHlink"/>
  <p:notesStyle>
    <a:lvl1pPr marL="0" algn="l" defTabSz="998525" rtl="0" eaLnBrk="1" latinLnBrk="0" hangingPunct="1">
      <a:defRPr sz="1310" kern="1200">
        <a:solidFill>
          <a:schemeClr val="tx1"/>
        </a:solidFill>
        <a:latin typeface="+mn-lt"/>
        <a:ea typeface="+mn-ea"/>
        <a:cs typeface="+mn-cs"/>
      </a:defRPr>
    </a:lvl1pPr>
    <a:lvl2pPr marL="499262" algn="l" defTabSz="998525" rtl="0" eaLnBrk="1" latinLnBrk="0" hangingPunct="1">
      <a:defRPr sz="1310" kern="1200">
        <a:solidFill>
          <a:schemeClr val="tx1"/>
        </a:solidFill>
        <a:latin typeface="+mn-lt"/>
        <a:ea typeface="+mn-ea"/>
        <a:cs typeface="+mn-cs"/>
      </a:defRPr>
    </a:lvl2pPr>
    <a:lvl3pPr marL="998525" algn="l" defTabSz="998525" rtl="0" eaLnBrk="1" latinLnBrk="0" hangingPunct="1">
      <a:defRPr sz="1310" kern="1200">
        <a:solidFill>
          <a:schemeClr val="tx1"/>
        </a:solidFill>
        <a:latin typeface="+mn-lt"/>
        <a:ea typeface="+mn-ea"/>
        <a:cs typeface="+mn-cs"/>
      </a:defRPr>
    </a:lvl3pPr>
    <a:lvl4pPr marL="1497787" algn="l" defTabSz="998525" rtl="0" eaLnBrk="1" latinLnBrk="0" hangingPunct="1">
      <a:defRPr sz="1310" kern="1200">
        <a:solidFill>
          <a:schemeClr val="tx1"/>
        </a:solidFill>
        <a:latin typeface="+mn-lt"/>
        <a:ea typeface="+mn-ea"/>
        <a:cs typeface="+mn-cs"/>
      </a:defRPr>
    </a:lvl4pPr>
    <a:lvl5pPr marL="1997050" algn="l" defTabSz="998525" rtl="0" eaLnBrk="1" latinLnBrk="0" hangingPunct="1">
      <a:defRPr sz="1310" kern="1200">
        <a:solidFill>
          <a:schemeClr val="tx1"/>
        </a:solidFill>
        <a:latin typeface="+mn-lt"/>
        <a:ea typeface="+mn-ea"/>
        <a:cs typeface="+mn-cs"/>
      </a:defRPr>
    </a:lvl5pPr>
    <a:lvl6pPr marL="2496312" algn="l" defTabSz="998525" rtl="0" eaLnBrk="1" latinLnBrk="0" hangingPunct="1">
      <a:defRPr sz="1310" kern="1200">
        <a:solidFill>
          <a:schemeClr val="tx1"/>
        </a:solidFill>
        <a:latin typeface="+mn-lt"/>
        <a:ea typeface="+mn-ea"/>
        <a:cs typeface="+mn-cs"/>
      </a:defRPr>
    </a:lvl6pPr>
    <a:lvl7pPr marL="2995574" algn="l" defTabSz="998525" rtl="0" eaLnBrk="1" latinLnBrk="0" hangingPunct="1">
      <a:defRPr sz="1310" kern="1200">
        <a:solidFill>
          <a:schemeClr val="tx1"/>
        </a:solidFill>
        <a:latin typeface="+mn-lt"/>
        <a:ea typeface="+mn-ea"/>
        <a:cs typeface="+mn-cs"/>
      </a:defRPr>
    </a:lvl7pPr>
    <a:lvl8pPr marL="3494837" algn="l" defTabSz="998525" rtl="0" eaLnBrk="1" latinLnBrk="0" hangingPunct="1">
      <a:defRPr sz="1310" kern="1200">
        <a:solidFill>
          <a:schemeClr val="tx1"/>
        </a:solidFill>
        <a:latin typeface="+mn-lt"/>
        <a:ea typeface="+mn-ea"/>
        <a:cs typeface="+mn-cs"/>
      </a:defRPr>
    </a:lvl8pPr>
    <a:lvl9pPr marL="3994099" algn="l" defTabSz="998525" rtl="0" eaLnBrk="1" latinLnBrk="0" hangingPunct="1">
      <a:defRPr sz="131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Образ слайда 1"/>
          <p:cNvSpPr>
            <a:spLocks noGrp="1" noRot="1" noChangeAspect="1" noTextEdit="1"/>
          </p:cNvSpPr>
          <p:nvPr>
            <p:ph type="sldImg"/>
          </p:nvPr>
        </p:nvSpPr>
        <p:spPr bwMode="auto">
          <a:xfrm>
            <a:off x="708025" y="746125"/>
            <a:ext cx="537845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24269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30730">
              <a:spcBef>
                <a:spcPct val="30000"/>
              </a:spcBef>
              <a:defRPr sz="1400">
                <a:solidFill>
                  <a:schemeClr val="tx1"/>
                </a:solidFill>
                <a:latin typeface="Calibri" panose="020F0502020204030204" pitchFamily="34" charset="0"/>
              </a:defRPr>
            </a:lvl1pPr>
            <a:lvl2pPr marL="746444" indent="-285873" defTabSz="1030730">
              <a:spcBef>
                <a:spcPct val="30000"/>
              </a:spcBef>
              <a:defRPr sz="1400">
                <a:solidFill>
                  <a:schemeClr val="tx1"/>
                </a:solidFill>
                <a:latin typeface="Calibri" panose="020F0502020204030204" pitchFamily="34" charset="0"/>
              </a:defRPr>
            </a:lvl2pPr>
            <a:lvl3pPr marL="1148255" indent="-227111" defTabSz="1030730">
              <a:spcBef>
                <a:spcPct val="30000"/>
              </a:spcBef>
              <a:defRPr sz="1400">
                <a:solidFill>
                  <a:schemeClr val="tx1"/>
                </a:solidFill>
                <a:latin typeface="Calibri" panose="020F0502020204030204" pitchFamily="34" charset="0"/>
              </a:defRPr>
            </a:lvl3pPr>
            <a:lvl4pPr marL="1608828" indent="-227111" defTabSz="1030730">
              <a:spcBef>
                <a:spcPct val="30000"/>
              </a:spcBef>
              <a:defRPr sz="1400">
                <a:solidFill>
                  <a:schemeClr val="tx1"/>
                </a:solidFill>
                <a:latin typeface="Calibri" panose="020F0502020204030204" pitchFamily="34" charset="0"/>
              </a:defRPr>
            </a:lvl4pPr>
            <a:lvl5pPr marL="2069399" indent="-227111" defTabSz="1030730">
              <a:spcBef>
                <a:spcPct val="30000"/>
              </a:spcBef>
              <a:defRPr sz="1400">
                <a:solidFill>
                  <a:schemeClr val="tx1"/>
                </a:solidFill>
                <a:latin typeface="Calibri" panose="020F0502020204030204" pitchFamily="34" charset="0"/>
              </a:defRPr>
            </a:lvl5pPr>
            <a:lvl6pPr marL="2526798" indent="-227111" defTabSz="1030730" eaLnBrk="0" fontAlgn="base" hangingPunct="0">
              <a:spcBef>
                <a:spcPct val="30000"/>
              </a:spcBef>
              <a:spcAft>
                <a:spcPct val="0"/>
              </a:spcAft>
              <a:defRPr sz="1400">
                <a:solidFill>
                  <a:schemeClr val="tx1"/>
                </a:solidFill>
                <a:latin typeface="Calibri" panose="020F0502020204030204" pitchFamily="34" charset="0"/>
              </a:defRPr>
            </a:lvl6pPr>
            <a:lvl7pPr marL="2984192" indent="-227111" defTabSz="1030730" eaLnBrk="0" fontAlgn="base" hangingPunct="0">
              <a:spcBef>
                <a:spcPct val="30000"/>
              </a:spcBef>
              <a:spcAft>
                <a:spcPct val="0"/>
              </a:spcAft>
              <a:defRPr sz="1400">
                <a:solidFill>
                  <a:schemeClr val="tx1"/>
                </a:solidFill>
                <a:latin typeface="Calibri" panose="020F0502020204030204" pitchFamily="34" charset="0"/>
              </a:defRPr>
            </a:lvl7pPr>
            <a:lvl8pPr marL="3441589" indent="-227111" defTabSz="1030730" eaLnBrk="0" fontAlgn="base" hangingPunct="0">
              <a:spcBef>
                <a:spcPct val="30000"/>
              </a:spcBef>
              <a:spcAft>
                <a:spcPct val="0"/>
              </a:spcAft>
              <a:defRPr sz="1400">
                <a:solidFill>
                  <a:schemeClr val="tx1"/>
                </a:solidFill>
                <a:latin typeface="Calibri" panose="020F0502020204030204" pitchFamily="34" charset="0"/>
              </a:defRPr>
            </a:lvl8pPr>
            <a:lvl9pPr marL="3898986" indent="-227111" defTabSz="1030730" eaLnBrk="0" fontAlgn="base" hangingPunct="0">
              <a:spcBef>
                <a:spcPct val="30000"/>
              </a:spcBef>
              <a:spcAft>
                <a:spcPct val="0"/>
              </a:spcAft>
              <a:defRPr sz="1400">
                <a:solidFill>
                  <a:schemeClr val="tx1"/>
                </a:solidFill>
                <a:latin typeface="Calibri" panose="020F0502020204030204" pitchFamily="34" charset="0"/>
              </a:defRPr>
            </a:lvl9pPr>
          </a:lstStyle>
          <a:p>
            <a:pPr>
              <a:spcBef>
                <a:spcPct val="0"/>
              </a:spcBef>
            </a:pPr>
            <a:fld id="{BEB5F52E-7ECA-4248-BA9A-9223E9A7A836}" type="slidenum">
              <a:rPr lang="ru-RU" altLang="ru-RU" sz="1200">
                <a:solidFill>
                  <a:srgbClr val="000000"/>
                </a:solidFill>
              </a:rPr>
              <a:pPr>
                <a:spcBef>
                  <a:spcPct val="0"/>
                </a:spcBef>
              </a:pPr>
              <a:t>1</a:t>
            </a:fld>
            <a:endParaRPr lang="ru-RU" altLang="ru-RU" sz="1200">
              <a:solidFill>
                <a:srgbClr val="000000"/>
              </a:solidFill>
            </a:endParaRPr>
          </a:p>
        </p:txBody>
      </p:sp>
    </p:spTree>
    <p:extLst>
      <p:ext uri="{BB962C8B-B14F-4D97-AF65-F5344CB8AC3E}">
        <p14:creationId xmlns:p14="http://schemas.microsoft.com/office/powerpoint/2010/main" val="1203267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74383" y="2221174"/>
            <a:ext cx="8776335" cy="1532637"/>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548765" y="4051727"/>
            <a:ext cx="7227570" cy="1827248"/>
          </a:xfrm>
        </p:spPr>
        <p:txBody>
          <a:bodyPr/>
          <a:lstStyle>
            <a:lvl1pPr marL="0" indent="0" algn="ctr">
              <a:buNone/>
              <a:defRPr>
                <a:solidFill>
                  <a:schemeClr val="tx1">
                    <a:tint val="75000"/>
                  </a:schemeClr>
                </a:solidFill>
              </a:defRPr>
            </a:lvl1pPr>
            <a:lvl2pPr marL="476245" indent="0" algn="ctr">
              <a:buNone/>
              <a:defRPr>
                <a:solidFill>
                  <a:schemeClr val="tx1">
                    <a:tint val="75000"/>
                  </a:schemeClr>
                </a:solidFill>
              </a:defRPr>
            </a:lvl2pPr>
            <a:lvl3pPr marL="952488" indent="0" algn="ctr">
              <a:buNone/>
              <a:defRPr>
                <a:solidFill>
                  <a:schemeClr val="tx1">
                    <a:tint val="75000"/>
                  </a:schemeClr>
                </a:solidFill>
              </a:defRPr>
            </a:lvl3pPr>
            <a:lvl4pPr marL="1428733" indent="0" algn="ctr">
              <a:buNone/>
              <a:defRPr>
                <a:solidFill>
                  <a:schemeClr val="tx1">
                    <a:tint val="75000"/>
                  </a:schemeClr>
                </a:solidFill>
              </a:defRPr>
            </a:lvl4pPr>
            <a:lvl5pPr marL="1904978" indent="0" algn="ctr">
              <a:buNone/>
              <a:defRPr>
                <a:solidFill>
                  <a:schemeClr val="tx1">
                    <a:tint val="75000"/>
                  </a:schemeClr>
                </a:solidFill>
              </a:defRPr>
            </a:lvl5pPr>
            <a:lvl6pPr marL="2381221" indent="0" algn="ctr">
              <a:buNone/>
              <a:defRPr>
                <a:solidFill>
                  <a:schemeClr val="tx1">
                    <a:tint val="75000"/>
                  </a:schemeClr>
                </a:solidFill>
              </a:defRPr>
            </a:lvl6pPr>
            <a:lvl7pPr marL="2857465" indent="0" algn="ctr">
              <a:buNone/>
              <a:defRPr>
                <a:solidFill>
                  <a:schemeClr val="tx1">
                    <a:tint val="75000"/>
                  </a:schemeClr>
                </a:solidFill>
              </a:defRPr>
            </a:lvl7pPr>
            <a:lvl8pPr marL="3333712" indent="0" algn="ctr">
              <a:buNone/>
              <a:defRPr>
                <a:solidFill>
                  <a:schemeClr val="tx1">
                    <a:tint val="75000"/>
                  </a:schemeClr>
                </a:solidFill>
              </a:defRPr>
            </a:lvl8pPr>
            <a:lvl9pPr marL="3809954"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516256" y="6627091"/>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5" name="Нижний колонтитул 4"/>
          <p:cNvSpPr>
            <a:spLocks noGrp="1"/>
          </p:cNvSpPr>
          <p:nvPr>
            <p:ph type="ftr" sz="quarter" idx="11"/>
          </p:nvPr>
        </p:nvSpPr>
        <p:spPr>
          <a:xfrm>
            <a:off x="3527746" y="6627091"/>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6" name="Номер слайда 5"/>
          <p:cNvSpPr>
            <a:spLocks noGrp="1"/>
          </p:cNvSpPr>
          <p:nvPr>
            <p:ph type="sldNum" sz="quarter" idx="12"/>
          </p:nvPr>
        </p:nvSpPr>
        <p:spPr/>
        <p:txBody>
          <a:bodyPr/>
          <a:lstStyle>
            <a:lvl1pPr>
              <a:defRPr/>
            </a:lvl1pPr>
          </a:lstStyle>
          <a:p>
            <a:pPr>
              <a:defRPr/>
            </a:pPr>
            <a:fld id="{14DD3B24-17C6-4A27-98CA-E0E92DC0559F}"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00051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516256" y="6627091"/>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5" name="Нижний колонтитул 4"/>
          <p:cNvSpPr>
            <a:spLocks noGrp="1"/>
          </p:cNvSpPr>
          <p:nvPr>
            <p:ph type="ftr" sz="quarter" idx="11"/>
          </p:nvPr>
        </p:nvSpPr>
        <p:spPr>
          <a:xfrm>
            <a:off x="3527746" y="6627091"/>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6" name="Номер слайда 5"/>
          <p:cNvSpPr>
            <a:spLocks noGrp="1"/>
          </p:cNvSpPr>
          <p:nvPr>
            <p:ph type="sldNum" sz="quarter" idx="12"/>
          </p:nvPr>
        </p:nvSpPr>
        <p:spPr/>
        <p:txBody>
          <a:bodyPr/>
          <a:lstStyle>
            <a:lvl1pPr>
              <a:defRPr/>
            </a:lvl1pPr>
          </a:lstStyle>
          <a:p>
            <a:pPr>
              <a:defRPr/>
            </a:pPr>
            <a:fld id="{4F7DC856-7421-485F-B27B-F1912165AC04}"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994718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85697" y="286343"/>
            <a:ext cx="2323148" cy="6100757"/>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16255" y="286343"/>
            <a:ext cx="6797358" cy="610075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516256" y="6627091"/>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5" name="Нижний колонтитул 4"/>
          <p:cNvSpPr>
            <a:spLocks noGrp="1"/>
          </p:cNvSpPr>
          <p:nvPr>
            <p:ph type="ftr" sz="quarter" idx="11"/>
          </p:nvPr>
        </p:nvSpPr>
        <p:spPr>
          <a:xfrm>
            <a:off x="3527746" y="6627091"/>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6" name="Номер слайда 5"/>
          <p:cNvSpPr>
            <a:spLocks noGrp="1"/>
          </p:cNvSpPr>
          <p:nvPr>
            <p:ph type="sldNum" sz="quarter" idx="12"/>
          </p:nvPr>
        </p:nvSpPr>
        <p:spPr/>
        <p:txBody>
          <a:bodyPr/>
          <a:lstStyle>
            <a:lvl1pPr>
              <a:defRPr/>
            </a:lvl1pPr>
          </a:lstStyle>
          <a:p>
            <a:pPr>
              <a:defRPr/>
            </a:pPr>
            <a:fld id="{5229668C-78C1-4B50-A238-56637A7CF59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728656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1_Титульный слайд">
    <p:spTree>
      <p:nvGrpSpPr>
        <p:cNvPr id="1" name=""/>
        <p:cNvGrpSpPr/>
        <p:nvPr/>
      </p:nvGrpSpPr>
      <p:grpSpPr>
        <a:xfrm>
          <a:off x="0" y="0"/>
          <a:ext cx="0" cy="0"/>
          <a:chOff x="0" y="0"/>
          <a:chExt cx="0" cy="0"/>
        </a:xfrm>
      </p:grpSpPr>
      <p:sp>
        <p:nvSpPr>
          <p:cNvPr id="10" name="Текст 9"/>
          <p:cNvSpPr>
            <a:spLocks noGrp="1"/>
          </p:cNvSpPr>
          <p:nvPr>
            <p:ph type="body" sz="quarter" idx="10" hasCustomPrompt="1"/>
          </p:nvPr>
        </p:nvSpPr>
        <p:spPr>
          <a:xfrm>
            <a:off x="519331" y="4125431"/>
            <a:ext cx="9272306" cy="1271129"/>
          </a:xfrm>
        </p:spPr>
        <p:txBody>
          <a:bodyPr anchor="ctr"/>
          <a:lstStyle>
            <a:lvl1pPr marL="0" indent="0" algn="ctr">
              <a:buNone/>
              <a:defRPr>
                <a:solidFill>
                  <a:schemeClr val="bg1"/>
                </a:solidFill>
              </a:defRPr>
            </a:lvl1pPr>
          </a:lstStyle>
          <a:p>
            <a:pPr lvl="0"/>
            <a:r>
              <a:rPr lang="ru-RU" dirty="0" smtClean="0"/>
              <a:t>О ЧЕМ ВЫ РАССКАЖЕТЕ СЕГОДНЯ? </a:t>
            </a:r>
            <a:endParaRPr lang="ru-RU" dirty="0"/>
          </a:p>
        </p:txBody>
      </p:sp>
      <p:pic>
        <p:nvPicPr>
          <p:cNvPr id="6" name="Picture 2" descr="Z:\Projects\Текущие\Проектная\FNS_2012\_БРЭНДБУК\out\PPT\3_1_present_16.9-01.png"/>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0" y="1625"/>
            <a:ext cx="10325100" cy="7149259"/>
          </a:xfrm>
          <a:prstGeom prst="rect">
            <a:avLst/>
          </a:prstGeom>
          <a:noFill/>
        </p:spPr>
      </p:pic>
      <p:pic>
        <p:nvPicPr>
          <p:cNvPr id="11"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39" y="873901"/>
            <a:ext cx="763627" cy="18007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userDrawn="1"/>
        </p:nvSpPr>
        <p:spPr>
          <a:xfrm>
            <a:off x="2577972" y="2574050"/>
            <a:ext cx="4715924" cy="1201200"/>
          </a:xfrm>
          <a:prstGeom prst="rect">
            <a:avLst/>
          </a:prstGeom>
        </p:spPr>
        <p:txBody>
          <a:bodyPr vert="horz" wrap="square" lIns="144999" tIns="72499" rIns="144999" bIns="72499" rtlCol="0" anchor="ctr">
            <a:noAutofit/>
          </a:bodyPr>
          <a:lstStyle/>
          <a:p>
            <a:pPr algn="ctr" defTabSz="1449951">
              <a:spcBef>
                <a:spcPct val="0"/>
              </a:spcBef>
            </a:pPr>
            <a:r>
              <a:rPr lang="ru-RU" sz="2502" b="1" dirty="0">
                <a:solidFill>
                  <a:prstClr val="white"/>
                </a:solidFill>
              </a:rPr>
              <a:t>ФЕДЕРАЛЬНАЯ НАЛОГОВАЯ </a:t>
            </a:r>
            <a:br>
              <a:rPr lang="ru-RU" sz="2502" b="1" dirty="0">
                <a:solidFill>
                  <a:prstClr val="white"/>
                </a:solidFill>
              </a:rPr>
            </a:br>
            <a:r>
              <a:rPr lang="ru-RU" sz="2502" b="1" dirty="0">
                <a:solidFill>
                  <a:prstClr val="white"/>
                </a:solidFill>
              </a:rPr>
              <a:t>СЛУЖБА</a:t>
            </a:r>
          </a:p>
        </p:txBody>
      </p:sp>
    </p:spTree>
    <p:extLst>
      <p:ext uri="{BB962C8B-B14F-4D97-AF65-F5344CB8AC3E}">
        <p14:creationId xmlns:p14="http://schemas.microsoft.com/office/powerpoint/2010/main" val="265766524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74383" y="2221174"/>
            <a:ext cx="8776335" cy="1532637"/>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548765" y="4051727"/>
            <a:ext cx="7227570" cy="1827248"/>
          </a:xfrm>
        </p:spPr>
        <p:txBody>
          <a:bodyPr/>
          <a:lstStyle>
            <a:lvl1pPr marL="0" indent="0" algn="ctr">
              <a:buNone/>
              <a:defRPr>
                <a:solidFill>
                  <a:schemeClr val="tx1">
                    <a:tint val="75000"/>
                  </a:schemeClr>
                </a:solidFill>
              </a:defRPr>
            </a:lvl1pPr>
            <a:lvl2pPr marL="386843" indent="0" algn="ctr">
              <a:buNone/>
              <a:defRPr>
                <a:solidFill>
                  <a:schemeClr val="tx1">
                    <a:tint val="75000"/>
                  </a:schemeClr>
                </a:solidFill>
              </a:defRPr>
            </a:lvl2pPr>
            <a:lvl3pPr marL="773684" indent="0" algn="ctr">
              <a:buNone/>
              <a:defRPr>
                <a:solidFill>
                  <a:schemeClr val="tx1">
                    <a:tint val="75000"/>
                  </a:schemeClr>
                </a:solidFill>
              </a:defRPr>
            </a:lvl3pPr>
            <a:lvl4pPr marL="1160526" indent="0" algn="ctr">
              <a:buNone/>
              <a:defRPr>
                <a:solidFill>
                  <a:schemeClr val="tx1">
                    <a:tint val="75000"/>
                  </a:schemeClr>
                </a:solidFill>
              </a:defRPr>
            </a:lvl4pPr>
            <a:lvl5pPr marL="1547368" indent="0" algn="ctr">
              <a:buNone/>
              <a:defRPr>
                <a:solidFill>
                  <a:schemeClr val="tx1">
                    <a:tint val="75000"/>
                  </a:schemeClr>
                </a:solidFill>
              </a:defRPr>
            </a:lvl5pPr>
            <a:lvl6pPr marL="1934210" indent="0" algn="ctr">
              <a:buNone/>
              <a:defRPr>
                <a:solidFill>
                  <a:schemeClr val="tx1">
                    <a:tint val="75000"/>
                  </a:schemeClr>
                </a:solidFill>
              </a:defRPr>
            </a:lvl6pPr>
            <a:lvl7pPr marL="2321050" indent="0" algn="ctr">
              <a:buNone/>
              <a:defRPr>
                <a:solidFill>
                  <a:schemeClr val="tx1">
                    <a:tint val="75000"/>
                  </a:schemeClr>
                </a:solidFill>
              </a:defRPr>
            </a:lvl7pPr>
            <a:lvl8pPr marL="2707894" indent="0" algn="ctr">
              <a:buNone/>
              <a:defRPr>
                <a:solidFill>
                  <a:schemeClr val="tx1">
                    <a:tint val="75000"/>
                  </a:schemeClr>
                </a:solidFill>
              </a:defRPr>
            </a:lvl8pPr>
            <a:lvl9pPr marL="3094734"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5" name="Нижний колонтитул 4"/>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омер слайда 5"/>
          <p:cNvSpPr>
            <a:spLocks noGrp="1"/>
          </p:cNvSpPr>
          <p:nvPr>
            <p:ph type="sldNum" sz="quarter" idx="12"/>
          </p:nvPr>
        </p:nvSpPr>
        <p:spPr/>
        <p:txBody>
          <a:bodyPr/>
          <a:lstStyle>
            <a:lvl1pPr>
              <a:defRPr/>
            </a:lvl1pPr>
          </a:lstStyle>
          <a:p>
            <a:pPr>
              <a:defRPr/>
            </a:pPr>
            <a:fld id="{1351C65E-8F6E-42EE-B3C0-4A95FCE679DA}" type="slidenum">
              <a:rPr lang="ru-RU" altLang="ru-RU"/>
              <a:pPr>
                <a:defRPr/>
              </a:pPr>
              <a:t>‹#›</a:t>
            </a:fld>
            <a:endParaRPr lang="ru-RU" altLang="ru-RU"/>
          </a:p>
        </p:txBody>
      </p:sp>
    </p:spTree>
    <p:extLst>
      <p:ext uri="{BB962C8B-B14F-4D97-AF65-F5344CB8AC3E}">
        <p14:creationId xmlns:p14="http://schemas.microsoft.com/office/powerpoint/2010/main" val="1347106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Прямоугольник 3"/>
          <p:cNvSpPr/>
          <p:nvPr userDrawn="1"/>
        </p:nvSpPr>
        <p:spPr>
          <a:xfrm>
            <a:off x="9732214" y="5157341"/>
            <a:ext cx="489367" cy="1315818"/>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103235" tIns="51618" rIns="103235" bIns="51618" anchor="ctr"/>
          <a:lstStyle/>
          <a:p>
            <a:pPr algn="ctr" defTabSz="1032312">
              <a:defRPr/>
            </a:pPr>
            <a:endParaRPr lang="ru-RU" sz="2033" dirty="0">
              <a:solidFill>
                <a:prstClr val="white"/>
              </a:solidFill>
            </a:endParaRPr>
          </a:p>
        </p:txBody>
      </p:sp>
      <p:sp>
        <p:nvSpPr>
          <p:cNvPr id="5" name="Прямоугольник 4"/>
          <p:cNvSpPr/>
          <p:nvPr userDrawn="1"/>
        </p:nvSpPr>
        <p:spPr>
          <a:xfrm>
            <a:off x="9732214" y="6493020"/>
            <a:ext cx="489367" cy="45019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3235" tIns="51618" rIns="103235" bIns="51618" anchor="ctr"/>
          <a:lstStyle/>
          <a:p>
            <a:pPr algn="ctr" defTabSz="1032312">
              <a:defRPr/>
            </a:pPr>
            <a:endParaRPr lang="ru-RU" sz="2033" dirty="0">
              <a:solidFill>
                <a:prstClr val="white"/>
              </a:solidFill>
            </a:endParaRPr>
          </a:p>
        </p:txBody>
      </p:sp>
      <p:sp>
        <p:nvSpPr>
          <p:cNvPr id="6" name="Прямоугольник 5"/>
          <p:cNvSpPr/>
          <p:nvPr userDrawn="1"/>
        </p:nvSpPr>
        <p:spPr>
          <a:xfrm>
            <a:off x="0" y="0"/>
            <a:ext cx="326693" cy="112547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3235" tIns="51618" rIns="103235" bIns="51618" anchor="ctr"/>
          <a:lstStyle/>
          <a:p>
            <a:pPr algn="ctr" defTabSz="1032312">
              <a:defRPr/>
            </a:pPr>
            <a:endParaRPr lang="ru-RU" sz="2033">
              <a:solidFill>
                <a:prstClr val="white"/>
              </a:solidFill>
            </a:endParaRPr>
          </a:p>
        </p:txBody>
      </p:sp>
      <p:sp>
        <p:nvSpPr>
          <p:cNvPr id="2" name="Заголовок 1"/>
          <p:cNvSpPr>
            <a:spLocks noGrp="1"/>
          </p:cNvSpPr>
          <p:nvPr>
            <p:ph type="title"/>
          </p:nvPr>
        </p:nvSpPr>
        <p:spPr>
          <a:xfrm>
            <a:off x="647112" y="115566"/>
            <a:ext cx="8133959" cy="951487"/>
          </a:xfrm>
        </p:spPr>
        <p:txBody>
          <a:bodyPr/>
          <a:lstStyle>
            <a:lvl1pPr>
              <a:defRPr>
                <a:solidFill>
                  <a:srgbClr val="104E72"/>
                </a:solidFill>
              </a:defRPr>
            </a:lvl1pPr>
          </a:lstStyle>
          <a:p>
            <a:r>
              <a:rPr lang="ru-RU" dirty="0" smtClean="0"/>
              <a:t>Образец заголовка</a:t>
            </a:r>
            <a:endParaRPr lang="ru-RU" dirty="0"/>
          </a:p>
        </p:txBody>
      </p:sp>
      <p:sp>
        <p:nvSpPr>
          <p:cNvPr id="3" name="Объект 2"/>
          <p:cNvSpPr>
            <a:spLocks noGrp="1"/>
          </p:cNvSpPr>
          <p:nvPr>
            <p:ph idx="1"/>
          </p:nvPr>
        </p:nvSpPr>
        <p:spPr>
          <a:xfrm>
            <a:off x="647112" y="1422027"/>
            <a:ext cx="9577605" cy="5024005"/>
          </a:xfrm>
        </p:spPr>
        <p:txBody>
          <a:bodyPr lIns="0" tIns="0" rIns="0" bIns="0"/>
          <a:lstStyle>
            <a:lvl1pPr marL="149097" indent="-149097">
              <a:buClr>
                <a:srgbClr val="C00000"/>
              </a:buClr>
              <a:buFont typeface="Arial" pitchFamily="34" charset="0"/>
              <a:buChar char="•"/>
              <a:defRPr sz="2371" b="1">
                <a:solidFill>
                  <a:srgbClr val="104E72"/>
                </a:solidFill>
                <a:latin typeface="Arial" pitchFamily="34" charset="0"/>
                <a:cs typeface="Arial" pitchFamily="34" charset="0"/>
              </a:defRPr>
            </a:lvl1pPr>
            <a:lvl2pPr marL="304906" indent="-155811">
              <a:buClr>
                <a:srgbClr val="2685C5"/>
              </a:buClr>
              <a:buFont typeface="Arial" pitchFamily="34" charset="0"/>
              <a:buChar char="•"/>
              <a:defRPr>
                <a:solidFill>
                  <a:srgbClr val="104E72"/>
                </a:solidFill>
                <a:latin typeface="Arial" pitchFamily="34" charset="0"/>
                <a:cs typeface="Arial" pitchFamily="34" charset="0"/>
              </a:defRPr>
            </a:lvl2pPr>
            <a:lvl3pPr marL="454003" indent="-149097">
              <a:buClr>
                <a:srgbClr val="C00000"/>
              </a:buClr>
              <a:buFont typeface="Arial" pitchFamily="34" charset="0"/>
              <a:buChar char="•"/>
              <a:defRPr>
                <a:solidFill>
                  <a:srgbClr val="104E72"/>
                </a:solidFill>
                <a:latin typeface="Arial" pitchFamily="34" charset="0"/>
                <a:cs typeface="Arial" pitchFamily="34" charset="0"/>
              </a:defRPr>
            </a:lvl3pPr>
            <a:lvl4pPr marL="609815" indent="-155811">
              <a:buClr>
                <a:srgbClr val="2685C5"/>
              </a:buClr>
              <a:buFont typeface="Arial" pitchFamily="34" charset="0"/>
              <a:buChar char="•"/>
              <a:defRPr>
                <a:solidFill>
                  <a:srgbClr val="104E72"/>
                </a:solidFill>
                <a:latin typeface="Arial" pitchFamily="34" charset="0"/>
                <a:cs typeface="Arial" pitchFamily="34" charset="0"/>
              </a:defRPr>
            </a:lvl4pPr>
            <a:lvl5pPr marL="758909" indent="-149097">
              <a:buClr>
                <a:srgbClr val="C00000"/>
              </a:buClr>
              <a:buFont typeface="Arial" pitchFamily="34" charset="0"/>
              <a:buChar char="•"/>
              <a:defRPr>
                <a:solidFill>
                  <a:srgbClr val="104E72"/>
                </a:solidFill>
                <a:latin typeface="Arial" pitchFamily="34" charset="0"/>
                <a:cs typeface="Arial" pitchFamily="34" charset="0"/>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Номер слайда 5"/>
          <p:cNvSpPr>
            <a:spLocks noGrp="1"/>
          </p:cNvSpPr>
          <p:nvPr>
            <p:ph type="sldNum" sz="quarter" idx="10"/>
          </p:nvPr>
        </p:nvSpPr>
        <p:spPr>
          <a:xfrm>
            <a:off x="9712047" y="6507915"/>
            <a:ext cx="533733" cy="380677"/>
          </a:xfrm>
        </p:spPr>
        <p:txBody>
          <a:bodyPr lIns="0" rIns="0"/>
          <a:lstStyle>
            <a:lvl1pPr algn="ctr">
              <a:defRPr sz="2710" b="1">
                <a:solidFill>
                  <a:srgbClr val="FFFFFF"/>
                </a:solidFill>
                <a:latin typeface="Arial" panose="020B0604020202020204" pitchFamily="34" charset="0"/>
                <a:cs typeface="Arial" panose="020B0604020202020204" pitchFamily="34" charset="0"/>
              </a:defRPr>
            </a:lvl1pPr>
          </a:lstStyle>
          <a:p>
            <a:pPr>
              <a:defRPr/>
            </a:pPr>
            <a:fld id="{047CD7BE-4192-4CA4-8359-4EFF4B96C499}" type="slidenum">
              <a:rPr lang="ru-RU" altLang="ru-RU"/>
              <a:pPr>
                <a:defRPr/>
              </a:pPr>
              <a:t>‹#›</a:t>
            </a:fld>
            <a:endParaRPr lang="ru-RU" altLang="ru-RU"/>
          </a:p>
        </p:txBody>
      </p:sp>
    </p:spTree>
    <p:extLst>
      <p:ext uri="{BB962C8B-B14F-4D97-AF65-F5344CB8AC3E}">
        <p14:creationId xmlns:p14="http://schemas.microsoft.com/office/powerpoint/2010/main" val="15700829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5612" y="4594607"/>
            <a:ext cx="8776335" cy="1420089"/>
          </a:xfrm>
        </p:spPr>
        <p:txBody>
          <a:bodyPr anchor="t"/>
          <a:lstStyle>
            <a:lvl1pPr algn="l">
              <a:defRPr sz="3388" b="1" cap="all"/>
            </a:lvl1pPr>
          </a:lstStyle>
          <a:p>
            <a:r>
              <a:rPr lang="ru-RU" smtClean="0"/>
              <a:t>Образец заголовка</a:t>
            </a:r>
            <a:endParaRPr lang="ru-RU"/>
          </a:p>
        </p:txBody>
      </p:sp>
      <p:sp>
        <p:nvSpPr>
          <p:cNvPr id="3" name="Текст 2"/>
          <p:cNvSpPr>
            <a:spLocks noGrp="1"/>
          </p:cNvSpPr>
          <p:nvPr>
            <p:ph type="body" idx="1"/>
          </p:nvPr>
        </p:nvSpPr>
        <p:spPr>
          <a:xfrm>
            <a:off x="815612" y="3030518"/>
            <a:ext cx="8776335" cy="1564084"/>
          </a:xfrm>
        </p:spPr>
        <p:txBody>
          <a:bodyPr anchor="b"/>
          <a:lstStyle>
            <a:lvl1pPr marL="0" indent="0">
              <a:buNone/>
              <a:defRPr sz="1694">
                <a:solidFill>
                  <a:schemeClr val="tx1">
                    <a:tint val="75000"/>
                  </a:schemeClr>
                </a:solidFill>
              </a:defRPr>
            </a:lvl1pPr>
            <a:lvl2pPr marL="386843" indent="0">
              <a:buNone/>
              <a:defRPr sz="1524">
                <a:solidFill>
                  <a:schemeClr val="tx1">
                    <a:tint val="75000"/>
                  </a:schemeClr>
                </a:solidFill>
              </a:defRPr>
            </a:lvl2pPr>
            <a:lvl3pPr marL="773684" indent="0">
              <a:buNone/>
              <a:defRPr sz="1355">
                <a:solidFill>
                  <a:schemeClr val="tx1">
                    <a:tint val="75000"/>
                  </a:schemeClr>
                </a:solidFill>
              </a:defRPr>
            </a:lvl3pPr>
            <a:lvl4pPr marL="1160526" indent="0">
              <a:buNone/>
              <a:defRPr sz="1186">
                <a:solidFill>
                  <a:schemeClr val="tx1">
                    <a:tint val="75000"/>
                  </a:schemeClr>
                </a:solidFill>
              </a:defRPr>
            </a:lvl4pPr>
            <a:lvl5pPr marL="1547368" indent="0">
              <a:buNone/>
              <a:defRPr sz="1186">
                <a:solidFill>
                  <a:schemeClr val="tx1">
                    <a:tint val="75000"/>
                  </a:schemeClr>
                </a:solidFill>
              </a:defRPr>
            </a:lvl5pPr>
            <a:lvl6pPr marL="1934210" indent="0">
              <a:buNone/>
              <a:defRPr sz="1186">
                <a:solidFill>
                  <a:schemeClr val="tx1">
                    <a:tint val="75000"/>
                  </a:schemeClr>
                </a:solidFill>
              </a:defRPr>
            </a:lvl6pPr>
            <a:lvl7pPr marL="2321050" indent="0">
              <a:buNone/>
              <a:defRPr sz="1186">
                <a:solidFill>
                  <a:schemeClr val="tx1">
                    <a:tint val="75000"/>
                  </a:schemeClr>
                </a:solidFill>
              </a:defRPr>
            </a:lvl7pPr>
            <a:lvl8pPr marL="2707894" indent="0">
              <a:buNone/>
              <a:defRPr sz="1186">
                <a:solidFill>
                  <a:schemeClr val="tx1">
                    <a:tint val="75000"/>
                  </a:schemeClr>
                </a:solidFill>
              </a:defRPr>
            </a:lvl8pPr>
            <a:lvl9pPr marL="3094734" indent="0">
              <a:buNone/>
              <a:defRPr sz="1186">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5" name="Нижний колонтитул 4"/>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омер слайда 5"/>
          <p:cNvSpPr>
            <a:spLocks noGrp="1"/>
          </p:cNvSpPr>
          <p:nvPr>
            <p:ph type="sldNum" sz="quarter" idx="12"/>
          </p:nvPr>
        </p:nvSpPr>
        <p:spPr/>
        <p:txBody>
          <a:bodyPr/>
          <a:lstStyle>
            <a:lvl1pPr>
              <a:defRPr/>
            </a:lvl1pPr>
          </a:lstStyle>
          <a:p>
            <a:pPr>
              <a:defRPr/>
            </a:pPr>
            <a:fld id="{1C168660-84F5-4C75-8EDB-FDB4F0A98150}" type="slidenum">
              <a:rPr lang="ru-RU" altLang="ru-RU"/>
              <a:pPr>
                <a:defRPr/>
              </a:pPr>
              <a:t>‹#›</a:t>
            </a:fld>
            <a:endParaRPr lang="ru-RU" altLang="ru-RU"/>
          </a:p>
        </p:txBody>
      </p:sp>
    </p:spTree>
    <p:extLst>
      <p:ext uri="{BB962C8B-B14F-4D97-AF65-F5344CB8AC3E}">
        <p14:creationId xmlns:p14="http://schemas.microsoft.com/office/powerpoint/2010/main" val="512947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516255" y="1668358"/>
            <a:ext cx="4560253" cy="4718735"/>
          </a:xfrm>
        </p:spPr>
        <p:txBody>
          <a:bodyPr/>
          <a:lstStyle>
            <a:lvl1pPr>
              <a:defRPr sz="2371"/>
            </a:lvl1pPr>
            <a:lvl2pPr>
              <a:defRPr sz="2033"/>
            </a:lvl2pPr>
            <a:lvl3pPr>
              <a:defRPr sz="1694"/>
            </a:lvl3pPr>
            <a:lvl4pPr>
              <a:defRPr sz="1524"/>
            </a:lvl4pPr>
            <a:lvl5pPr>
              <a:defRPr sz="1524"/>
            </a:lvl5pPr>
            <a:lvl6pPr>
              <a:defRPr sz="1524"/>
            </a:lvl6pPr>
            <a:lvl7pPr>
              <a:defRPr sz="1524"/>
            </a:lvl7pPr>
            <a:lvl8pPr>
              <a:defRPr sz="1524"/>
            </a:lvl8pPr>
            <a:lvl9pPr>
              <a:defRPr sz="1524"/>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248592" y="1668358"/>
            <a:ext cx="4560253" cy="4718735"/>
          </a:xfrm>
        </p:spPr>
        <p:txBody>
          <a:bodyPr/>
          <a:lstStyle>
            <a:lvl1pPr>
              <a:defRPr sz="2371"/>
            </a:lvl1pPr>
            <a:lvl2pPr>
              <a:defRPr sz="2033"/>
            </a:lvl2pPr>
            <a:lvl3pPr>
              <a:defRPr sz="1694"/>
            </a:lvl3pPr>
            <a:lvl4pPr>
              <a:defRPr sz="1524"/>
            </a:lvl4pPr>
            <a:lvl5pPr>
              <a:defRPr sz="1524"/>
            </a:lvl5pPr>
            <a:lvl6pPr>
              <a:defRPr sz="1524"/>
            </a:lvl6pPr>
            <a:lvl7pPr>
              <a:defRPr sz="1524"/>
            </a:lvl7pPr>
            <a:lvl8pPr>
              <a:defRPr sz="1524"/>
            </a:lvl8pPr>
            <a:lvl9pPr>
              <a:defRPr sz="1524"/>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ижний колонтитул 5"/>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7" name="Номер слайда 6"/>
          <p:cNvSpPr>
            <a:spLocks noGrp="1"/>
          </p:cNvSpPr>
          <p:nvPr>
            <p:ph type="sldNum" sz="quarter" idx="12"/>
          </p:nvPr>
        </p:nvSpPr>
        <p:spPr/>
        <p:txBody>
          <a:bodyPr/>
          <a:lstStyle>
            <a:lvl1pPr>
              <a:defRPr/>
            </a:lvl1pPr>
          </a:lstStyle>
          <a:p>
            <a:pPr>
              <a:defRPr/>
            </a:pPr>
            <a:fld id="{58C8EA1E-51AC-4F56-BEE6-45F4EDBB0C34}" type="slidenum">
              <a:rPr lang="ru-RU" altLang="ru-RU"/>
              <a:pPr>
                <a:defRPr/>
              </a:pPr>
              <a:t>‹#›</a:t>
            </a:fld>
            <a:endParaRPr lang="ru-RU" altLang="ru-RU"/>
          </a:p>
        </p:txBody>
      </p:sp>
    </p:spTree>
    <p:extLst>
      <p:ext uri="{BB962C8B-B14F-4D97-AF65-F5344CB8AC3E}">
        <p14:creationId xmlns:p14="http://schemas.microsoft.com/office/powerpoint/2010/main" val="36787832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16256" y="1600498"/>
            <a:ext cx="4562045" cy="667012"/>
          </a:xfrm>
        </p:spPr>
        <p:txBody>
          <a:bodyPr anchor="b"/>
          <a:lstStyle>
            <a:lvl1pPr marL="0" indent="0">
              <a:buNone/>
              <a:defRPr sz="2033" b="1"/>
            </a:lvl1pPr>
            <a:lvl2pPr marL="386843" indent="0">
              <a:buNone/>
              <a:defRPr sz="1694" b="1"/>
            </a:lvl2pPr>
            <a:lvl3pPr marL="773684" indent="0">
              <a:buNone/>
              <a:defRPr sz="1524" b="1"/>
            </a:lvl3pPr>
            <a:lvl4pPr marL="1160526" indent="0">
              <a:buNone/>
              <a:defRPr sz="1355" b="1"/>
            </a:lvl4pPr>
            <a:lvl5pPr marL="1547368" indent="0">
              <a:buNone/>
              <a:defRPr sz="1355" b="1"/>
            </a:lvl5pPr>
            <a:lvl6pPr marL="1934210" indent="0">
              <a:buNone/>
              <a:defRPr sz="1355" b="1"/>
            </a:lvl6pPr>
            <a:lvl7pPr marL="2321050" indent="0">
              <a:buNone/>
              <a:defRPr sz="1355" b="1"/>
            </a:lvl7pPr>
            <a:lvl8pPr marL="2707894" indent="0">
              <a:buNone/>
              <a:defRPr sz="1355" b="1"/>
            </a:lvl8pPr>
            <a:lvl9pPr marL="3094734" indent="0">
              <a:buNone/>
              <a:defRPr sz="1355" b="1"/>
            </a:lvl9pPr>
          </a:lstStyle>
          <a:p>
            <a:pPr lvl="0"/>
            <a:r>
              <a:rPr lang="ru-RU" smtClean="0"/>
              <a:t>Образец текста</a:t>
            </a:r>
          </a:p>
        </p:txBody>
      </p:sp>
      <p:sp>
        <p:nvSpPr>
          <p:cNvPr id="4" name="Объект 3"/>
          <p:cNvSpPr>
            <a:spLocks noGrp="1"/>
          </p:cNvSpPr>
          <p:nvPr>
            <p:ph sz="half" idx="2"/>
          </p:nvPr>
        </p:nvSpPr>
        <p:spPr>
          <a:xfrm>
            <a:off x="516256" y="2267508"/>
            <a:ext cx="4562045" cy="4119584"/>
          </a:xfrm>
        </p:spPr>
        <p:txBody>
          <a:bodyPr/>
          <a:lstStyle>
            <a:lvl1pPr>
              <a:defRPr sz="2033"/>
            </a:lvl1pPr>
            <a:lvl2pPr>
              <a:defRPr sz="1694"/>
            </a:lvl2pPr>
            <a:lvl3pPr>
              <a:defRPr sz="1524"/>
            </a:lvl3pPr>
            <a:lvl4pPr>
              <a:defRPr sz="1355"/>
            </a:lvl4pPr>
            <a:lvl5pPr>
              <a:defRPr sz="1355"/>
            </a:lvl5pPr>
            <a:lvl6pPr>
              <a:defRPr sz="1355"/>
            </a:lvl6pPr>
            <a:lvl7pPr>
              <a:defRPr sz="1355"/>
            </a:lvl7pPr>
            <a:lvl8pPr>
              <a:defRPr sz="1355"/>
            </a:lvl8pPr>
            <a:lvl9pPr>
              <a:defRPr sz="1355"/>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245017" y="1600498"/>
            <a:ext cx="4563837" cy="667012"/>
          </a:xfrm>
        </p:spPr>
        <p:txBody>
          <a:bodyPr anchor="b"/>
          <a:lstStyle>
            <a:lvl1pPr marL="0" indent="0">
              <a:buNone/>
              <a:defRPr sz="2033" b="1"/>
            </a:lvl1pPr>
            <a:lvl2pPr marL="386843" indent="0">
              <a:buNone/>
              <a:defRPr sz="1694" b="1"/>
            </a:lvl2pPr>
            <a:lvl3pPr marL="773684" indent="0">
              <a:buNone/>
              <a:defRPr sz="1524" b="1"/>
            </a:lvl3pPr>
            <a:lvl4pPr marL="1160526" indent="0">
              <a:buNone/>
              <a:defRPr sz="1355" b="1"/>
            </a:lvl4pPr>
            <a:lvl5pPr marL="1547368" indent="0">
              <a:buNone/>
              <a:defRPr sz="1355" b="1"/>
            </a:lvl5pPr>
            <a:lvl6pPr marL="1934210" indent="0">
              <a:buNone/>
              <a:defRPr sz="1355" b="1"/>
            </a:lvl6pPr>
            <a:lvl7pPr marL="2321050" indent="0">
              <a:buNone/>
              <a:defRPr sz="1355" b="1"/>
            </a:lvl7pPr>
            <a:lvl8pPr marL="2707894" indent="0">
              <a:buNone/>
              <a:defRPr sz="1355" b="1"/>
            </a:lvl8pPr>
            <a:lvl9pPr marL="3094734" indent="0">
              <a:buNone/>
              <a:defRPr sz="1355" b="1"/>
            </a:lvl9pPr>
          </a:lstStyle>
          <a:p>
            <a:pPr lvl="0"/>
            <a:r>
              <a:rPr lang="ru-RU" smtClean="0"/>
              <a:t>Образец текста</a:t>
            </a:r>
          </a:p>
        </p:txBody>
      </p:sp>
      <p:sp>
        <p:nvSpPr>
          <p:cNvPr id="6" name="Объект 5"/>
          <p:cNvSpPr>
            <a:spLocks noGrp="1"/>
          </p:cNvSpPr>
          <p:nvPr>
            <p:ph sz="quarter" idx="4"/>
          </p:nvPr>
        </p:nvSpPr>
        <p:spPr>
          <a:xfrm>
            <a:off x="5245017" y="2267508"/>
            <a:ext cx="4563837" cy="4119584"/>
          </a:xfrm>
        </p:spPr>
        <p:txBody>
          <a:bodyPr/>
          <a:lstStyle>
            <a:lvl1pPr>
              <a:defRPr sz="2033"/>
            </a:lvl1pPr>
            <a:lvl2pPr>
              <a:defRPr sz="1694"/>
            </a:lvl2pPr>
            <a:lvl3pPr>
              <a:defRPr sz="1524"/>
            </a:lvl3pPr>
            <a:lvl4pPr>
              <a:defRPr sz="1355"/>
            </a:lvl4pPr>
            <a:lvl5pPr>
              <a:defRPr sz="1355"/>
            </a:lvl5pPr>
            <a:lvl6pPr>
              <a:defRPr sz="1355"/>
            </a:lvl6pPr>
            <a:lvl7pPr>
              <a:defRPr sz="1355"/>
            </a:lvl7pPr>
            <a:lvl8pPr>
              <a:defRPr sz="1355"/>
            </a:lvl8pPr>
            <a:lvl9pPr>
              <a:defRPr sz="1355"/>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8" name="Нижний колонтитул 7"/>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9" name="Номер слайда 8"/>
          <p:cNvSpPr>
            <a:spLocks noGrp="1"/>
          </p:cNvSpPr>
          <p:nvPr>
            <p:ph type="sldNum" sz="quarter" idx="12"/>
          </p:nvPr>
        </p:nvSpPr>
        <p:spPr/>
        <p:txBody>
          <a:bodyPr/>
          <a:lstStyle>
            <a:lvl1pPr>
              <a:defRPr/>
            </a:lvl1pPr>
          </a:lstStyle>
          <a:p>
            <a:pPr>
              <a:defRPr/>
            </a:pPr>
            <a:fld id="{9677E4E8-EA03-4B81-B471-5BAA76F4EDF3}" type="slidenum">
              <a:rPr lang="ru-RU" altLang="ru-RU"/>
              <a:pPr>
                <a:defRPr/>
              </a:pPr>
              <a:t>‹#›</a:t>
            </a:fld>
            <a:endParaRPr lang="ru-RU" altLang="ru-RU"/>
          </a:p>
        </p:txBody>
      </p:sp>
    </p:spTree>
    <p:extLst>
      <p:ext uri="{BB962C8B-B14F-4D97-AF65-F5344CB8AC3E}">
        <p14:creationId xmlns:p14="http://schemas.microsoft.com/office/powerpoint/2010/main" val="10856896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4" name="Нижний колонтитул 3"/>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5" name="Номер слайда 4"/>
          <p:cNvSpPr>
            <a:spLocks noGrp="1"/>
          </p:cNvSpPr>
          <p:nvPr>
            <p:ph type="sldNum" sz="quarter" idx="12"/>
          </p:nvPr>
        </p:nvSpPr>
        <p:spPr/>
        <p:txBody>
          <a:bodyPr/>
          <a:lstStyle>
            <a:lvl1pPr>
              <a:defRPr/>
            </a:lvl1pPr>
          </a:lstStyle>
          <a:p>
            <a:pPr>
              <a:defRPr/>
            </a:pPr>
            <a:fld id="{73A7A3B0-9322-4C6A-93A9-E9BB0442A478}" type="slidenum">
              <a:rPr lang="ru-RU" altLang="ru-RU"/>
              <a:pPr>
                <a:defRPr/>
              </a:pPr>
              <a:t>‹#›</a:t>
            </a:fld>
            <a:endParaRPr lang="ru-RU" altLang="ru-RU"/>
          </a:p>
        </p:txBody>
      </p:sp>
    </p:spTree>
    <p:extLst>
      <p:ext uri="{BB962C8B-B14F-4D97-AF65-F5344CB8AC3E}">
        <p14:creationId xmlns:p14="http://schemas.microsoft.com/office/powerpoint/2010/main" val="3779805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3" name="Нижний колонтитул 2"/>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4" name="Номер слайда 3"/>
          <p:cNvSpPr>
            <a:spLocks noGrp="1"/>
          </p:cNvSpPr>
          <p:nvPr>
            <p:ph type="sldNum" sz="quarter" idx="12"/>
          </p:nvPr>
        </p:nvSpPr>
        <p:spPr/>
        <p:txBody>
          <a:bodyPr/>
          <a:lstStyle>
            <a:lvl1pPr>
              <a:defRPr/>
            </a:lvl1pPr>
          </a:lstStyle>
          <a:p>
            <a:pPr>
              <a:defRPr/>
            </a:pPr>
            <a:fld id="{C5E01B4E-A66B-4E86-8A70-8E9886B2E623}" type="slidenum">
              <a:rPr lang="ru-RU" altLang="ru-RU"/>
              <a:pPr>
                <a:defRPr/>
              </a:pPr>
              <a:t>‹#›</a:t>
            </a:fld>
            <a:endParaRPr lang="ru-RU" altLang="ru-RU"/>
          </a:p>
        </p:txBody>
      </p:sp>
    </p:spTree>
    <p:extLst>
      <p:ext uri="{BB962C8B-B14F-4D97-AF65-F5344CB8AC3E}">
        <p14:creationId xmlns:p14="http://schemas.microsoft.com/office/powerpoint/2010/main" val="1159548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5" name="Прямоугольник 4"/>
          <p:cNvSpPr/>
          <p:nvPr userDrawn="1"/>
        </p:nvSpPr>
        <p:spPr>
          <a:xfrm>
            <a:off x="9732297" y="5158097"/>
            <a:ext cx="489366" cy="1315265"/>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127093" tIns="63547" rIns="127093" bIns="63547" anchor="ctr"/>
          <a:lstStyle/>
          <a:p>
            <a:pPr algn="ctr" defTabSz="1270888">
              <a:defRPr/>
            </a:pPr>
            <a:endParaRPr lang="ru-RU" sz="2502" dirty="0">
              <a:solidFill>
                <a:prstClr val="white"/>
              </a:solidFill>
            </a:endParaRPr>
          </a:p>
        </p:txBody>
      </p:sp>
      <p:sp>
        <p:nvSpPr>
          <p:cNvPr id="6" name="Прямоугольник 5"/>
          <p:cNvSpPr/>
          <p:nvPr userDrawn="1"/>
        </p:nvSpPr>
        <p:spPr>
          <a:xfrm>
            <a:off x="9732297" y="6493222"/>
            <a:ext cx="489366" cy="45019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7093" tIns="63547" rIns="127093" bIns="63547" anchor="ctr"/>
          <a:lstStyle/>
          <a:p>
            <a:pPr algn="ctr" defTabSz="1270888">
              <a:defRPr/>
            </a:pPr>
            <a:endParaRPr lang="ru-RU" sz="2502" dirty="0">
              <a:solidFill>
                <a:prstClr val="white"/>
              </a:solidFill>
            </a:endParaRPr>
          </a:p>
        </p:txBody>
      </p:sp>
      <p:sp>
        <p:nvSpPr>
          <p:cNvPr id="2" name="Заголовок 1"/>
          <p:cNvSpPr>
            <a:spLocks noGrp="1"/>
          </p:cNvSpPr>
          <p:nvPr>
            <p:ph type="title"/>
          </p:nvPr>
        </p:nvSpPr>
        <p:spPr>
          <a:xfrm>
            <a:off x="647112" y="115566"/>
            <a:ext cx="8133959" cy="951487"/>
          </a:xfrm>
        </p:spPr>
        <p:txBody>
          <a:bodyPr/>
          <a:lstStyle>
            <a:lvl1pPr>
              <a:defRPr>
                <a:solidFill>
                  <a:srgbClr val="104E72"/>
                </a:solidFill>
              </a:defRPr>
            </a:lvl1pPr>
          </a:lstStyle>
          <a:p>
            <a:r>
              <a:rPr lang="ru-RU" dirty="0" smtClean="0"/>
              <a:t>Образец заголовка</a:t>
            </a:r>
            <a:endParaRPr lang="ru-RU" dirty="0"/>
          </a:p>
        </p:txBody>
      </p:sp>
      <p:sp>
        <p:nvSpPr>
          <p:cNvPr id="3" name="Объект 2"/>
          <p:cNvSpPr>
            <a:spLocks noGrp="1"/>
          </p:cNvSpPr>
          <p:nvPr>
            <p:ph idx="1"/>
          </p:nvPr>
        </p:nvSpPr>
        <p:spPr>
          <a:xfrm>
            <a:off x="647112" y="1422027"/>
            <a:ext cx="9577605" cy="5024005"/>
          </a:xfrm>
        </p:spPr>
        <p:txBody>
          <a:bodyPr lIns="0" tIns="0" rIns="0" bIns="0"/>
          <a:lstStyle>
            <a:lvl1pPr marL="183554" indent="-183554">
              <a:buClr>
                <a:srgbClr val="C00000"/>
              </a:buClr>
              <a:buFont typeface="Arial" pitchFamily="34" charset="0"/>
              <a:buChar char="•"/>
              <a:defRPr sz="2919" b="1">
                <a:solidFill>
                  <a:srgbClr val="104E72"/>
                </a:solidFill>
                <a:latin typeface="Arial" pitchFamily="34" charset="0"/>
                <a:cs typeface="Arial" pitchFamily="34" charset="0"/>
              </a:defRPr>
            </a:lvl1pPr>
            <a:lvl2pPr marL="375371" indent="-191821">
              <a:buClr>
                <a:srgbClr val="2685C5"/>
              </a:buClr>
              <a:buFont typeface="Arial" pitchFamily="34" charset="0"/>
              <a:buChar char="•"/>
              <a:defRPr>
                <a:solidFill>
                  <a:srgbClr val="104E72"/>
                </a:solidFill>
                <a:latin typeface="Arial" pitchFamily="34" charset="0"/>
                <a:cs typeface="Arial" pitchFamily="34" charset="0"/>
              </a:defRPr>
            </a:lvl2pPr>
            <a:lvl3pPr marL="558926" indent="-183554">
              <a:buClr>
                <a:srgbClr val="C00000"/>
              </a:buClr>
              <a:buFont typeface="Arial" pitchFamily="34" charset="0"/>
              <a:buChar char="•"/>
              <a:defRPr>
                <a:solidFill>
                  <a:srgbClr val="104E72"/>
                </a:solidFill>
                <a:latin typeface="Arial" pitchFamily="34" charset="0"/>
                <a:cs typeface="Arial" pitchFamily="34" charset="0"/>
              </a:defRPr>
            </a:lvl3pPr>
            <a:lvl4pPr marL="750748" indent="-191821">
              <a:buClr>
                <a:srgbClr val="2685C5"/>
              </a:buClr>
              <a:buFont typeface="Arial" pitchFamily="34" charset="0"/>
              <a:buChar char="•"/>
              <a:defRPr>
                <a:solidFill>
                  <a:srgbClr val="104E72"/>
                </a:solidFill>
                <a:latin typeface="Arial" pitchFamily="34" charset="0"/>
                <a:cs typeface="Arial" pitchFamily="34" charset="0"/>
              </a:defRPr>
            </a:lvl4pPr>
            <a:lvl5pPr marL="934299" indent="-183554">
              <a:buClr>
                <a:srgbClr val="C00000"/>
              </a:buClr>
              <a:buFont typeface="Arial" pitchFamily="34" charset="0"/>
              <a:buChar char="•"/>
              <a:defRPr>
                <a:solidFill>
                  <a:srgbClr val="104E72"/>
                </a:solidFill>
                <a:latin typeface="Arial" pitchFamily="34" charset="0"/>
                <a:cs typeface="Arial" pitchFamily="34" charset="0"/>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Номер слайда 5"/>
          <p:cNvSpPr>
            <a:spLocks noGrp="1"/>
          </p:cNvSpPr>
          <p:nvPr>
            <p:ph type="sldNum" sz="quarter" idx="10"/>
          </p:nvPr>
        </p:nvSpPr>
        <p:spPr>
          <a:xfrm>
            <a:off x="9712421" y="6508165"/>
            <a:ext cx="533798" cy="380677"/>
          </a:xfrm>
        </p:spPr>
        <p:txBody>
          <a:bodyPr lIns="0" rIns="0"/>
          <a:lstStyle>
            <a:lvl1pPr algn="ctr">
              <a:defRPr sz="3336" b="1" i="0">
                <a:solidFill>
                  <a:schemeClr val="bg1"/>
                </a:solidFill>
                <a:latin typeface="Arial" pitchFamily="34" charset="0"/>
                <a:cs typeface="Arial" pitchFamily="34" charset="0"/>
              </a:defRPr>
            </a:lvl1pPr>
          </a:lstStyle>
          <a:p>
            <a:pPr>
              <a:defRPr/>
            </a:pPr>
            <a:fld id="{9302A372-EB85-4A14-9B9E-6F2305329C24}" type="slidenum">
              <a:rPr lang="ru-RU" smtClean="0">
                <a:solidFill>
                  <a:prstClr val="white"/>
                </a:solidFill>
              </a:rPr>
              <a:pPr>
                <a:defRPr/>
              </a:pPr>
              <a:t>‹#›</a:t>
            </a:fld>
            <a:endParaRPr lang="ru-RU" dirty="0">
              <a:solidFill>
                <a:prstClr val="white"/>
              </a:solidFill>
            </a:endParaRPr>
          </a:p>
        </p:txBody>
      </p:sp>
      <p:sp>
        <p:nvSpPr>
          <p:cNvPr id="7" name="Прямоугольник 6"/>
          <p:cNvSpPr/>
          <p:nvPr userDrawn="1"/>
        </p:nvSpPr>
        <p:spPr>
          <a:xfrm>
            <a:off x="2" y="1"/>
            <a:ext cx="326244" cy="112547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7093" tIns="63547" rIns="127093" bIns="63547" anchor="ctr"/>
          <a:lstStyle/>
          <a:p>
            <a:pPr algn="ctr" defTabSz="1270888">
              <a:defRPr/>
            </a:pPr>
            <a:endParaRPr lang="ru-RU" sz="2502">
              <a:solidFill>
                <a:prstClr val="white"/>
              </a:solidFill>
            </a:endParaRPr>
          </a:p>
        </p:txBody>
      </p:sp>
    </p:spTree>
    <p:extLst>
      <p:ext uri="{BB962C8B-B14F-4D97-AF65-F5344CB8AC3E}">
        <p14:creationId xmlns:p14="http://schemas.microsoft.com/office/powerpoint/2010/main" val="14880965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6263" y="284679"/>
            <a:ext cx="3396887" cy="1211546"/>
          </a:xfrm>
        </p:spPr>
        <p:txBody>
          <a:bodyPr anchor="b"/>
          <a:lstStyle>
            <a:lvl1pPr algn="l">
              <a:defRPr sz="1694" b="1"/>
            </a:lvl1pPr>
          </a:lstStyle>
          <a:p>
            <a:r>
              <a:rPr lang="ru-RU" smtClean="0"/>
              <a:t>Образец заголовка</a:t>
            </a:r>
            <a:endParaRPr lang="ru-RU"/>
          </a:p>
        </p:txBody>
      </p:sp>
      <p:sp>
        <p:nvSpPr>
          <p:cNvPr id="3" name="Объект 2"/>
          <p:cNvSpPr>
            <a:spLocks noGrp="1"/>
          </p:cNvSpPr>
          <p:nvPr>
            <p:ph idx="1"/>
          </p:nvPr>
        </p:nvSpPr>
        <p:spPr>
          <a:xfrm>
            <a:off x="4036827" y="284684"/>
            <a:ext cx="5772018" cy="6102412"/>
          </a:xfrm>
        </p:spPr>
        <p:txBody>
          <a:bodyPr/>
          <a:lstStyle>
            <a:lvl1pPr>
              <a:defRPr sz="2710"/>
            </a:lvl1pPr>
            <a:lvl2pPr>
              <a:defRPr sz="2371"/>
            </a:lvl2pPr>
            <a:lvl3pPr>
              <a:defRPr sz="2033"/>
            </a:lvl3pPr>
            <a:lvl4pPr>
              <a:defRPr sz="1694"/>
            </a:lvl4pPr>
            <a:lvl5pPr>
              <a:defRPr sz="1694"/>
            </a:lvl5pPr>
            <a:lvl6pPr>
              <a:defRPr sz="1694"/>
            </a:lvl6pPr>
            <a:lvl7pPr>
              <a:defRPr sz="1694"/>
            </a:lvl7pPr>
            <a:lvl8pPr>
              <a:defRPr sz="1694"/>
            </a:lvl8pPr>
            <a:lvl9pPr>
              <a:defRPr sz="1694"/>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16263" y="1496228"/>
            <a:ext cx="3396887" cy="4890868"/>
          </a:xfrm>
        </p:spPr>
        <p:txBody>
          <a:bodyPr/>
          <a:lstStyle>
            <a:lvl1pPr marL="0" indent="0">
              <a:buNone/>
              <a:defRPr sz="1186"/>
            </a:lvl1pPr>
            <a:lvl2pPr marL="386843" indent="0">
              <a:buNone/>
              <a:defRPr sz="1016"/>
            </a:lvl2pPr>
            <a:lvl3pPr marL="773684" indent="0">
              <a:buNone/>
              <a:defRPr sz="847"/>
            </a:lvl3pPr>
            <a:lvl4pPr marL="1160526" indent="0">
              <a:buNone/>
              <a:defRPr sz="762"/>
            </a:lvl4pPr>
            <a:lvl5pPr marL="1547368" indent="0">
              <a:buNone/>
              <a:defRPr sz="762"/>
            </a:lvl5pPr>
            <a:lvl6pPr marL="1934210" indent="0">
              <a:buNone/>
              <a:defRPr sz="762"/>
            </a:lvl6pPr>
            <a:lvl7pPr marL="2321050" indent="0">
              <a:buNone/>
              <a:defRPr sz="762"/>
            </a:lvl7pPr>
            <a:lvl8pPr marL="2707894" indent="0">
              <a:buNone/>
              <a:defRPr sz="762"/>
            </a:lvl8pPr>
            <a:lvl9pPr marL="3094734" indent="0">
              <a:buNone/>
              <a:defRPr sz="762"/>
            </a:lvl9pPr>
          </a:lstStyle>
          <a:p>
            <a:pPr lvl="0"/>
            <a:r>
              <a:rPr lang="ru-RU" smtClean="0"/>
              <a:t>Образец текста</a:t>
            </a:r>
          </a:p>
        </p:txBody>
      </p:sp>
      <p:sp>
        <p:nvSpPr>
          <p:cNvPr id="5" name="Дата 4"/>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ижний колонтитул 5"/>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7" name="Номер слайда 6"/>
          <p:cNvSpPr>
            <a:spLocks noGrp="1"/>
          </p:cNvSpPr>
          <p:nvPr>
            <p:ph type="sldNum" sz="quarter" idx="12"/>
          </p:nvPr>
        </p:nvSpPr>
        <p:spPr/>
        <p:txBody>
          <a:bodyPr/>
          <a:lstStyle>
            <a:lvl1pPr>
              <a:defRPr/>
            </a:lvl1pPr>
          </a:lstStyle>
          <a:p>
            <a:pPr>
              <a:defRPr/>
            </a:pPr>
            <a:fld id="{E52D43A7-6EF3-41E0-AC48-2E00E8203015}" type="slidenum">
              <a:rPr lang="ru-RU" altLang="ru-RU"/>
              <a:pPr>
                <a:defRPr/>
              </a:pPr>
              <a:t>‹#›</a:t>
            </a:fld>
            <a:endParaRPr lang="ru-RU" altLang="ru-RU"/>
          </a:p>
        </p:txBody>
      </p:sp>
    </p:spTree>
    <p:extLst>
      <p:ext uri="{BB962C8B-B14F-4D97-AF65-F5344CB8AC3E}">
        <p14:creationId xmlns:p14="http://schemas.microsoft.com/office/powerpoint/2010/main" val="14462658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3792" y="5005072"/>
            <a:ext cx="6195060" cy="590878"/>
          </a:xfrm>
        </p:spPr>
        <p:txBody>
          <a:bodyPr anchor="b"/>
          <a:lstStyle>
            <a:lvl1pPr algn="l">
              <a:defRPr sz="1694" b="1"/>
            </a:lvl1pPr>
          </a:lstStyle>
          <a:p>
            <a:r>
              <a:rPr lang="ru-RU" smtClean="0"/>
              <a:t>Образец заголовка</a:t>
            </a:r>
            <a:endParaRPr lang="ru-RU"/>
          </a:p>
        </p:txBody>
      </p:sp>
      <p:sp>
        <p:nvSpPr>
          <p:cNvPr id="3" name="Рисунок 2"/>
          <p:cNvSpPr>
            <a:spLocks noGrp="1"/>
          </p:cNvSpPr>
          <p:nvPr>
            <p:ph type="pic" idx="1"/>
          </p:nvPr>
        </p:nvSpPr>
        <p:spPr>
          <a:xfrm>
            <a:off x="2023792" y="638875"/>
            <a:ext cx="6195060" cy="4290060"/>
          </a:xfrm>
        </p:spPr>
        <p:txBody>
          <a:bodyPr rtlCol="0">
            <a:normAutofit/>
          </a:bodyPr>
          <a:lstStyle>
            <a:lvl1pPr marL="0" indent="0">
              <a:buNone/>
              <a:defRPr sz="2710"/>
            </a:lvl1pPr>
            <a:lvl2pPr marL="386843" indent="0">
              <a:buNone/>
              <a:defRPr sz="2371"/>
            </a:lvl2pPr>
            <a:lvl3pPr marL="773684" indent="0">
              <a:buNone/>
              <a:defRPr sz="2033"/>
            </a:lvl3pPr>
            <a:lvl4pPr marL="1160526" indent="0">
              <a:buNone/>
              <a:defRPr sz="1694"/>
            </a:lvl4pPr>
            <a:lvl5pPr marL="1547368" indent="0">
              <a:buNone/>
              <a:defRPr sz="1694"/>
            </a:lvl5pPr>
            <a:lvl6pPr marL="1934210" indent="0">
              <a:buNone/>
              <a:defRPr sz="1694"/>
            </a:lvl6pPr>
            <a:lvl7pPr marL="2321050" indent="0">
              <a:buNone/>
              <a:defRPr sz="1694"/>
            </a:lvl7pPr>
            <a:lvl8pPr marL="2707894" indent="0">
              <a:buNone/>
              <a:defRPr sz="1694"/>
            </a:lvl8pPr>
            <a:lvl9pPr marL="3094734" indent="0">
              <a:buNone/>
              <a:defRPr sz="1694"/>
            </a:lvl9pPr>
          </a:lstStyle>
          <a:p>
            <a:pPr lvl="0"/>
            <a:endParaRPr lang="ru-RU" noProof="0"/>
          </a:p>
        </p:txBody>
      </p:sp>
      <p:sp>
        <p:nvSpPr>
          <p:cNvPr id="4" name="Текст 3"/>
          <p:cNvSpPr>
            <a:spLocks noGrp="1"/>
          </p:cNvSpPr>
          <p:nvPr>
            <p:ph type="body" sz="half" idx="2"/>
          </p:nvPr>
        </p:nvSpPr>
        <p:spPr>
          <a:xfrm>
            <a:off x="2023792" y="5595949"/>
            <a:ext cx="6195060" cy="839144"/>
          </a:xfrm>
        </p:spPr>
        <p:txBody>
          <a:bodyPr/>
          <a:lstStyle>
            <a:lvl1pPr marL="0" indent="0">
              <a:buNone/>
              <a:defRPr sz="1186"/>
            </a:lvl1pPr>
            <a:lvl2pPr marL="386843" indent="0">
              <a:buNone/>
              <a:defRPr sz="1016"/>
            </a:lvl2pPr>
            <a:lvl3pPr marL="773684" indent="0">
              <a:buNone/>
              <a:defRPr sz="847"/>
            </a:lvl3pPr>
            <a:lvl4pPr marL="1160526" indent="0">
              <a:buNone/>
              <a:defRPr sz="762"/>
            </a:lvl4pPr>
            <a:lvl5pPr marL="1547368" indent="0">
              <a:buNone/>
              <a:defRPr sz="762"/>
            </a:lvl5pPr>
            <a:lvl6pPr marL="1934210" indent="0">
              <a:buNone/>
              <a:defRPr sz="762"/>
            </a:lvl6pPr>
            <a:lvl7pPr marL="2321050" indent="0">
              <a:buNone/>
              <a:defRPr sz="762"/>
            </a:lvl7pPr>
            <a:lvl8pPr marL="2707894" indent="0">
              <a:buNone/>
              <a:defRPr sz="762"/>
            </a:lvl8pPr>
            <a:lvl9pPr marL="3094734" indent="0">
              <a:buNone/>
              <a:defRPr sz="762"/>
            </a:lvl9pPr>
          </a:lstStyle>
          <a:p>
            <a:pPr lvl="0"/>
            <a:r>
              <a:rPr lang="ru-RU" smtClean="0"/>
              <a:t>Образец текста</a:t>
            </a:r>
          </a:p>
        </p:txBody>
      </p:sp>
      <p:sp>
        <p:nvSpPr>
          <p:cNvPr id="5" name="Дата 4"/>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ижний колонтитул 5"/>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7" name="Номер слайда 6"/>
          <p:cNvSpPr>
            <a:spLocks noGrp="1"/>
          </p:cNvSpPr>
          <p:nvPr>
            <p:ph type="sldNum" sz="quarter" idx="12"/>
          </p:nvPr>
        </p:nvSpPr>
        <p:spPr/>
        <p:txBody>
          <a:bodyPr/>
          <a:lstStyle>
            <a:lvl1pPr>
              <a:defRPr/>
            </a:lvl1pPr>
          </a:lstStyle>
          <a:p>
            <a:pPr>
              <a:defRPr/>
            </a:pPr>
            <a:fld id="{3A6FD15E-3132-4DC4-8489-EB787B96F074}" type="slidenum">
              <a:rPr lang="ru-RU" altLang="ru-RU"/>
              <a:pPr>
                <a:defRPr/>
              </a:pPr>
              <a:t>‹#›</a:t>
            </a:fld>
            <a:endParaRPr lang="ru-RU" altLang="ru-RU"/>
          </a:p>
        </p:txBody>
      </p:sp>
    </p:spTree>
    <p:extLst>
      <p:ext uri="{BB962C8B-B14F-4D97-AF65-F5344CB8AC3E}">
        <p14:creationId xmlns:p14="http://schemas.microsoft.com/office/powerpoint/2010/main" val="1701239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5" name="Нижний колонтитул 4"/>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омер слайда 5"/>
          <p:cNvSpPr>
            <a:spLocks noGrp="1"/>
          </p:cNvSpPr>
          <p:nvPr>
            <p:ph type="sldNum" sz="quarter" idx="12"/>
          </p:nvPr>
        </p:nvSpPr>
        <p:spPr/>
        <p:txBody>
          <a:bodyPr/>
          <a:lstStyle>
            <a:lvl1pPr>
              <a:defRPr/>
            </a:lvl1pPr>
          </a:lstStyle>
          <a:p>
            <a:pPr>
              <a:defRPr/>
            </a:pPr>
            <a:fld id="{B8EC45D7-153B-400D-9BFC-F653B25E3574}" type="slidenum">
              <a:rPr lang="ru-RU" altLang="ru-RU"/>
              <a:pPr>
                <a:defRPr/>
              </a:pPr>
              <a:t>‹#›</a:t>
            </a:fld>
            <a:endParaRPr lang="ru-RU" altLang="ru-RU"/>
          </a:p>
        </p:txBody>
      </p:sp>
    </p:spTree>
    <p:extLst>
      <p:ext uri="{BB962C8B-B14F-4D97-AF65-F5344CB8AC3E}">
        <p14:creationId xmlns:p14="http://schemas.microsoft.com/office/powerpoint/2010/main" val="12824441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85697" y="286342"/>
            <a:ext cx="2323148" cy="6100757"/>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16255" y="286342"/>
            <a:ext cx="6797358" cy="610075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5" name="Нижний колонтитул 4"/>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омер слайда 5"/>
          <p:cNvSpPr>
            <a:spLocks noGrp="1"/>
          </p:cNvSpPr>
          <p:nvPr>
            <p:ph type="sldNum" sz="quarter" idx="12"/>
          </p:nvPr>
        </p:nvSpPr>
        <p:spPr/>
        <p:txBody>
          <a:bodyPr/>
          <a:lstStyle>
            <a:lvl1pPr>
              <a:defRPr/>
            </a:lvl1pPr>
          </a:lstStyle>
          <a:p>
            <a:pPr>
              <a:defRPr/>
            </a:pPr>
            <a:fld id="{FA6F6B33-DF5C-43F9-98E6-2DA38D106FAD}" type="slidenum">
              <a:rPr lang="ru-RU" altLang="ru-RU"/>
              <a:pPr>
                <a:defRPr/>
              </a:pPr>
              <a:t>‹#›</a:t>
            </a:fld>
            <a:endParaRPr lang="ru-RU" altLang="ru-RU"/>
          </a:p>
        </p:txBody>
      </p:sp>
    </p:spTree>
    <p:extLst>
      <p:ext uri="{BB962C8B-B14F-4D97-AF65-F5344CB8AC3E}">
        <p14:creationId xmlns:p14="http://schemas.microsoft.com/office/powerpoint/2010/main" val="28242093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cSld name="1_Титульный слайд">
    <p:spTree>
      <p:nvGrpSpPr>
        <p:cNvPr id="1" name=""/>
        <p:cNvGrpSpPr/>
        <p:nvPr/>
      </p:nvGrpSpPr>
      <p:grpSpPr>
        <a:xfrm>
          <a:off x="0" y="0"/>
          <a:ext cx="0" cy="0"/>
          <a:chOff x="0" y="0"/>
          <a:chExt cx="0" cy="0"/>
        </a:xfrm>
      </p:grpSpPr>
      <p:pic>
        <p:nvPicPr>
          <p:cNvPr id="3" name="Picture 2" descr="Z:\Projects\Текущие\Проектная\FNS_2012\_БРЭНДБУК\out\PPT\3_1_present_16.9-0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656"/>
            <a:ext cx="10325100" cy="7148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873901"/>
            <a:ext cx="763627" cy="18007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a:spLocks noChangeArrowheads="1"/>
          </p:cNvSpPr>
          <p:nvPr userDrawn="1"/>
        </p:nvSpPr>
        <p:spPr bwMode="auto">
          <a:xfrm>
            <a:off x="2578586" y="2573706"/>
            <a:ext cx="4714861" cy="120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7779" tIns="58889" rIns="117779" bIns="58889" anchor="ctr"/>
          <a:lstStyle>
            <a:lvl1pPr defTabSz="1390650">
              <a:defRPr>
                <a:solidFill>
                  <a:schemeClr val="tx1"/>
                </a:solidFill>
                <a:latin typeface="Calibri" panose="020F0502020204030204" pitchFamily="34" charset="0"/>
              </a:defRPr>
            </a:lvl1pPr>
            <a:lvl2pPr marL="742950" indent="-285750" defTabSz="1390650">
              <a:defRPr>
                <a:solidFill>
                  <a:schemeClr val="tx1"/>
                </a:solidFill>
                <a:latin typeface="Calibri" panose="020F0502020204030204" pitchFamily="34" charset="0"/>
              </a:defRPr>
            </a:lvl2pPr>
            <a:lvl3pPr marL="1143000" indent="-228600" defTabSz="1390650">
              <a:defRPr>
                <a:solidFill>
                  <a:schemeClr val="tx1"/>
                </a:solidFill>
                <a:latin typeface="Calibri" panose="020F0502020204030204" pitchFamily="34" charset="0"/>
              </a:defRPr>
            </a:lvl3pPr>
            <a:lvl4pPr marL="1600200" indent="-228600" defTabSz="1390650">
              <a:defRPr>
                <a:solidFill>
                  <a:schemeClr val="tx1"/>
                </a:solidFill>
                <a:latin typeface="Calibri" panose="020F0502020204030204" pitchFamily="34" charset="0"/>
              </a:defRPr>
            </a:lvl4pPr>
            <a:lvl5pPr marL="2057400" indent="-228600" defTabSz="1390650">
              <a:defRPr>
                <a:solidFill>
                  <a:schemeClr val="tx1"/>
                </a:solidFill>
                <a:latin typeface="Calibri" panose="020F0502020204030204" pitchFamily="34" charset="0"/>
              </a:defRPr>
            </a:lvl5pPr>
            <a:lvl6pPr marL="2514600" indent="-228600" defTabSz="1390650" fontAlgn="base">
              <a:spcBef>
                <a:spcPct val="0"/>
              </a:spcBef>
              <a:spcAft>
                <a:spcPct val="0"/>
              </a:spcAft>
              <a:defRPr>
                <a:solidFill>
                  <a:schemeClr val="tx1"/>
                </a:solidFill>
                <a:latin typeface="Calibri" panose="020F0502020204030204" pitchFamily="34" charset="0"/>
              </a:defRPr>
            </a:lvl6pPr>
            <a:lvl7pPr marL="2971800" indent="-228600" defTabSz="1390650" fontAlgn="base">
              <a:spcBef>
                <a:spcPct val="0"/>
              </a:spcBef>
              <a:spcAft>
                <a:spcPct val="0"/>
              </a:spcAft>
              <a:defRPr>
                <a:solidFill>
                  <a:schemeClr val="tx1"/>
                </a:solidFill>
                <a:latin typeface="Calibri" panose="020F0502020204030204" pitchFamily="34" charset="0"/>
              </a:defRPr>
            </a:lvl7pPr>
            <a:lvl8pPr marL="3429000" indent="-228600" defTabSz="1390650" fontAlgn="base">
              <a:spcBef>
                <a:spcPct val="0"/>
              </a:spcBef>
              <a:spcAft>
                <a:spcPct val="0"/>
              </a:spcAft>
              <a:defRPr>
                <a:solidFill>
                  <a:schemeClr val="tx1"/>
                </a:solidFill>
                <a:latin typeface="Calibri" panose="020F0502020204030204" pitchFamily="34" charset="0"/>
              </a:defRPr>
            </a:lvl8pPr>
            <a:lvl9pPr marL="3886200" indent="-228600" defTabSz="1390650" fontAlgn="base">
              <a:spcBef>
                <a:spcPct val="0"/>
              </a:spcBef>
              <a:spcAft>
                <a:spcPct val="0"/>
              </a:spcAft>
              <a:defRPr>
                <a:solidFill>
                  <a:schemeClr val="tx1"/>
                </a:solidFill>
                <a:latin typeface="Calibri" panose="020F0502020204030204" pitchFamily="34" charset="0"/>
              </a:defRPr>
            </a:lvl9pPr>
          </a:lstStyle>
          <a:p>
            <a:pPr algn="ctr" fontAlgn="base">
              <a:spcBef>
                <a:spcPct val="0"/>
              </a:spcBef>
              <a:spcAft>
                <a:spcPct val="0"/>
              </a:spcAft>
              <a:defRPr/>
            </a:pPr>
            <a:r>
              <a:rPr lang="ru-RU" altLang="ru-RU" sz="2033" b="1" smtClean="0">
                <a:solidFill>
                  <a:srgbClr val="FFFFFF"/>
                </a:solidFill>
              </a:rPr>
              <a:t>ФЕДЕРАЛЬНАЯ НАЛОГОВАЯ </a:t>
            </a:r>
            <a:br>
              <a:rPr lang="ru-RU" altLang="ru-RU" sz="2033" b="1" smtClean="0">
                <a:solidFill>
                  <a:srgbClr val="FFFFFF"/>
                </a:solidFill>
              </a:rPr>
            </a:br>
            <a:r>
              <a:rPr lang="ru-RU" altLang="ru-RU" sz="2033" b="1" smtClean="0">
                <a:solidFill>
                  <a:srgbClr val="FFFFFF"/>
                </a:solidFill>
              </a:rPr>
              <a:t>СЛУЖБА</a:t>
            </a:r>
          </a:p>
        </p:txBody>
      </p:sp>
      <p:sp>
        <p:nvSpPr>
          <p:cNvPr id="10" name="Текст 9"/>
          <p:cNvSpPr>
            <a:spLocks noGrp="1"/>
          </p:cNvSpPr>
          <p:nvPr>
            <p:ph type="body" sz="quarter" idx="10"/>
          </p:nvPr>
        </p:nvSpPr>
        <p:spPr>
          <a:xfrm>
            <a:off x="519331" y="4125431"/>
            <a:ext cx="9272306" cy="1271129"/>
          </a:xfrm>
        </p:spPr>
        <p:txBody>
          <a:bodyPr anchor="ctr"/>
          <a:lstStyle>
            <a:lvl1pPr marL="0" indent="0" algn="ctr">
              <a:buNone/>
              <a:defRPr>
                <a:solidFill>
                  <a:schemeClr val="bg1"/>
                </a:solidFill>
              </a:defRPr>
            </a:lvl1pPr>
          </a:lstStyle>
          <a:p>
            <a:pPr lvl="0"/>
            <a:r>
              <a:rPr lang="ru-RU" smtClean="0"/>
              <a:t>Образец текста</a:t>
            </a:r>
          </a:p>
        </p:txBody>
      </p:sp>
    </p:spTree>
    <p:extLst>
      <p:ext uri="{BB962C8B-B14F-4D97-AF65-F5344CB8AC3E}">
        <p14:creationId xmlns:p14="http://schemas.microsoft.com/office/powerpoint/2010/main" val="22995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74383" y="2221173"/>
            <a:ext cx="8776335" cy="1532637"/>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548765" y="4051727"/>
            <a:ext cx="7227570" cy="1827248"/>
          </a:xfrm>
        </p:spPr>
        <p:txBody>
          <a:bodyPr/>
          <a:lstStyle>
            <a:lvl1pPr marL="0" indent="0" algn="ctr">
              <a:buNone/>
              <a:defRPr>
                <a:solidFill>
                  <a:schemeClr val="tx1">
                    <a:tint val="75000"/>
                  </a:schemeClr>
                </a:solidFill>
              </a:defRPr>
            </a:lvl1pPr>
            <a:lvl2pPr marL="386852" indent="0" algn="ctr">
              <a:buNone/>
              <a:defRPr>
                <a:solidFill>
                  <a:schemeClr val="tx1">
                    <a:tint val="75000"/>
                  </a:schemeClr>
                </a:solidFill>
              </a:defRPr>
            </a:lvl2pPr>
            <a:lvl3pPr marL="773702" indent="0" algn="ctr">
              <a:buNone/>
              <a:defRPr>
                <a:solidFill>
                  <a:schemeClr val="tx1">
                    <a:tint val="75000"/>
                  </a:schemeClr>
                </a:solidFill>
              </a:defRPr>
            </a:lvl3pPr>
            <a:lvl4pPr marL="1160554" indent="0" algn="ctr">
              <a:buNone/>
              <a:defRPr>
                <a:solidFill>
                  <a:schemeClr val="tx1">
                    <a:tint val="75000"/>
                  </a:schemeClr>
                </a:solidFill>
              </a:defRPr>
            </a:lvl4pPr>
            <a:lvl5pPr marL="1547407" indent="0" algn="ctr">
              <a:buNone/>
              <a:defRPr>
                <a:solidFill>
                  <a:schemeClr val="tx1">
                    <a:tint val="75000"/>
                  </a:schemeClr>
                </a:solidFill>
              </a:defRPr>
            </a:lvl5pPr>
            <a:lvl6pPr marL="1934257" indent="0" algn="ctr">
              <a:buNone/>
              <a:defRPr>
                <a:solidFill>
                  <a:schemeClr val="tx1">
                    <a:tint val="75000"/>
                  </a:schemeClr>
                </a:solidFill>
              </a:defRPr>
            </a:lvl6pPr>
            <a:lvl7pPr marL="2321108" indent="0" algn="ctr">
              <a:buNone/>
              <a:defRPr>
                <a:solidFill>
                  <a:schemeClr val="tx1">
                    <a:tint val="75000"/>
                  </a:schemeClr>
                </a:solidFill>
              </a:defRPr>
            </a:lvl7pPr>
            <a:lvl8pPr marL="2707962" indent="0" algn="ctr">
              <a:buNone/>
              <a:defRPr>
                <a:solidFill>
                  <a:schemeClr val="tx1">
                    <a:tint val="75000"/>
                  </a:schemeClr>
                </a:solidFill>
              </a:defRPr>
            </a:lvl8pPr>
            <a:lvl9pPr marL="3094811"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5" name="Нижний колонтитул 4"/>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омер слайда 5"/>
          <p:cNvSpPr>
            <a:spLocks noGrp="1"/>
          </p:cNvSpPr>
          <p:nvPr>
            <p:ph type="sldNum" sz="quarter" idx="12"/>
          </p:nvPr>
        </p:nvSpPr>
        <p:spPr/>
        <p:txBody>
          <a:bodyPr/>
          <a:lstStyle>
            <a:lvl1pPr>
              <a:defRPr/>
            </a:lvl1pPr>
          </a:lstStyle>
          <a:p>
            <a:pPr>
              <a:defRPr/>
            </a:pPr>
            <a:fld id="{8C547AB2-916E-4871-86E4-EB94C8F63317}" type="slidenum">
              <a:rPr lang="ru-RU" altLang="ru-RU"/>
              <a:pPr>
                <a:defRPr/>
              </a:pPr>
              <a:t>‹#›</a:t>
            </a:fld>
            <a:endParaRPr lang="ru-RU" altLang="ru-RU"/>
          </a:p>
        </p:txBody>
      </p:sp>
    </p:spTree>
    <p:extLst>
      <p:ext uri="{BB962C8B-B14F-4D97-AF65-F5344CB8AC3E}">
        <p14:creationId xmlns:p14="http://schemas.microsoft.com/office/powerpoint/2010/main" val="29236489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Прямоугольник 3"/>
          <p:cNvSpPr/>
          <p:nvPr userDrawn="1"/>
        </p:nvSpPr>
        <p:spPr>
          <a:xfrm>
            <a:off x="9732214" y="5157341"/>
            <a:ext cx="489367" cy="1315818"/>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103235" tIns="51618" rIns="103235" bIns="51618" anchor="ctr"/>
          <a:lstStyle/>
          <a:p>
            <a:pPr algn="ctr" defTabSz="1032337">
              <a:defRPr/>
            </a:pPr>
            <a:endParaRPr lang="ru-RU" sz="2033" dirty="0">
              <a:solidFill>
                <a:prstClr val="white"/>
              </a:solidFill>
            </a:endParaRPr>
          </a:p>
        </p:txBody>
      </p:sp>
      <p:sp>
        <p:nvSpPr>
          <p:cNvPr id="5" name="Прямоугольник 4"/>
          <p:cNvSpPr/>
          <p:nvPr userDrawn="1"/>
        </p:nvSpPr>
        <p:spPr>
          <a:xfrm>
            <a:off x="9732214" y="6493020"/>
            <a:ext cx="489367" cy="45019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3235" tIns="51618" rIns="103235" bIns="51618" anchor="ctr"/>
          <a:lstStyle/>
          <a:p>
            <a:pPr algn="ctr" defTabSz="1032337">
              <a:defRPr/>
            </a:pPr>
            <a:endParaRPr lang="ru-RU" sz="2033" dirty="0">
              <a:solidFill>
                <a:prstClr val="white"/>
              </a:solidFill>
            </a:endParaRPr>
          </a:p>
        </p:txBody>
      </p:sp>
      <p:sp>
        <p:nvSpPr>
          <p:cNvPr id="6" name="Прямоугольник 5"/>
          <p:cNvSpPr/>
          <p:nvPr userDrawn="1"/>
        </p:nvSpPr>
        <p:spPr>
          <a:xfrm>
            <a:off x="0" y="0"/>
            <a:ext cx="326693" cy="112547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3235" tIns="51618" rIns="103235" bIns="51618" anchor="ctr"/>
          <a:lstStyle/>
          <a:p>
            <a:pPr algn="ctr" defTabSz="1032337">
              <a:defRPr/>
            </a:pPr>
            <a:endParaRPr lang="ru-RU" sz="2033">
              <a:solidFill>
                <a:prstClr val="white"/>
              </a:solidFill>
            </a:endParaRPr>
          </a:p>
        </p:txBody>
      </p:sp>
      <p:sp>
        <p:nvSpPr>
          <p:cNvPr id="2" name="Заголовок 1"/>
          <p:cNvSpPr>
            <a:spLocks noGrp="1"/>
          </p:cNvSpPr>
          <p:nvPr>
            <p:ph type="title"/>
          </p:nvPr>
        </p:nvSpPr>
        <p:spPr>
          <a:xfrm>
            <a:off x="647112" y="115566"/>
            <a:ext cx="8133959" cy="951487"/>
          </a:xfrm>
        </p:spPr>
        <p:txBody>
          <a:bodyPr/>
          <a:lstStyle>
            <a:lvl1pPr>
              <a:defRPr>
                <a:solidFill>
                  <a:srgbClr val="104E72"/>
                </a:solidFill>
              </a:defRPr>
            </a:lvl1pPr>
          </a:lstStyle>
          <a:p>
            <a:r>
              <a:rPr lang="ru-RU" dirty="0" smtClean="0"/>
              <a:t>Образец заголовка</a:t>
            </a:r>
            <a:endParaRPr lang="ru-RU" dirty="0"/>
          </a:p>
        </p:txBody>
      </p:sp>
      <p:sp>
        <p:nvSpPr>
          <p:cNvPr id="3" name="Объект 2"/>
          <p:cNvSpPr>
            <a:spLocks noGrp="1"/>
          </p:cNvSpPr>
          <p:nvPr>
            <p:ph idx="1"/>
          </p:nvPr>
        </p:nvSpPr>
        <p:spPr>
          <a:xfrm>
            <a:off x="647112" y="1422026"/>
            <a:ext cx="9577605" cy="5024005"/>
          </a:xfrm>
        </p:spPr>
        <p:txBody>
          <a:bodyPr lIns="0" tIns="0" rIns="0" bIns="0"/>
          <a:lstStyle>
            <a:lvl1pPr marL="149100" indent="-149100">
              <a:buClr>
                <a:srgbClr val="C00000"/>
              </a:buClr>
              <a:buFont typeface="Arial" pitchFamily="34" charset="0"/>
              <a:buChar char="•"/>
              <a:defRPr sz="2371" b="1">
                <a:solidFill>
                  <a:srgbClr val="104E72"/>
                </a:solidFill>
                <a:latin typeface="Arial" pitchFamily="34" charset="0"/>
                <a:cs typeface="Arial" pitchFamily="34" charset="0"/>
              </a:defRPr>
            </a:lvl1pPr>
            <a:lvl2pPr marL="304913" indent="-155815">
              <a:buClr>
                <a:srgbClr val="2685C5"/>
              </a:buClr>
              <a:buFont typeface="Arial" pitchFamily="34" charset="0"/>
              <a:buChar char="•"/>
              <a:defRPr>
                <a:solidFill>
                  <a:srgbClr val="104E72"/>
                </a:solidFill>
                <a:latin typeface="Arial" pitchFamily="34" charset="0"/>
                <a:cs typeface="Arial" pitchFamily="34" charset="0"/>
              </a:defRPr>
            </a:lvl2pPr>
            <a:lvl3pPr marL="454014" indent="-149100">
              <a:buClr>
                <a:srgbClr val="C00000"/>
              </a:buClr>
              <a:buFont typeface="Arial" pitchFamily="34" charset="0"/>
              <a:buChar char="•"/>
              <a:defRPr>
                <a:solidFill>
                  <a:srgbClr val="104E72"/>
                </a:solidFill>
                <a:latin typeface="Arial" pitchFamily="34" charset="0"/>
                <a:cs typeface="Arial" pitchFamily="34" charset="0"/>
              </a:defRPr>
            </a:lvl3pPr>
            <a:lvl4pPr marL="609830" indent="-155815">
              <a:buClr>
                <a:srgbClr val="2685C5"/>
              </a:buClr>
              <a:buFont typeface="Arial" pitchFamily="34" charset="0"/>
              <a:buChar char="•"/>
              <a:defRPr>
                <a:solidFill>
                  <a:srgbClr val="104E72"/>
                </a:solidFill>
                <a:latin typeface="Arial" pitchFamily="34" charset="0"/>
                <a:cs typeface="Arial" pitchFamily="34" charset="0"/>
              </a:defRPr>
            </a:lvl4pPr>
            <a:lvl5pPr marL="758927" indent="-149100">
              <a:buClr>
                <a:srgbClr val="C00000"/>
              </a:buClr>
              <a:buFont typeface="Arial" pitchFamily="34" charset="0"/>
              <a:buChar char="•"/>
              <a:defRPr>
                <a:solidFill>
                  <a:srgbClr val="104E72"/>
                </a:solidFill>
                <a:latin typeface="Arial" pitchFamily="34" charset="0"/>
                <a:cs typeface="Arial" pitchFamily="34" charset="0"/>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Номер слайда 5"/>
          <p:cNvSpPr>
            <a:spLocks noGrp="1"/>
          </p:cNvSpPr>
          <p:nvPr>
            <p:ph type="sldNum" sz="quarter" idx="10"/>
          </p:nvPr>
        </p:nvSpPr>
        <p:spPr>
          <a:xfrm>
            <a:off x="9712047" y="6507915"/>
            <a:ext cx="533733" cy="380677"/>
          </a:xfrm>
        </p:spPr>
        <p:txBody>
          <a:bodyPr lIns="0" rIns="0"/>
          <a:lstStyle>
            <a:lvl1pPr algn="ctr">
              <a:defRPr sz="2710" b="1">
                <a:solidFill>
                  <a:srgbClr val="FFFFFF"/>
                </a:solidFill>
                <a:latin typeface="Arial" panose="020B0604020202020204" pitchFamily="34" charset="0"/>
                <a:cs typeface="Arial" panose="020B0604020202020204" pitchFamily="34" charset="0"/>
              </a:defRPr>
            </a:lvl1pPr>
          </a:lstStyle>
          <a:p>
            <a:pPr>
              <a:defRPr/>
            </a:pPr>
            <a:fld id="{9FFBF7B0-9092-44D9-ABE0-0C51D321D4E5}" type="slidenum">
              <a:rPr lang="ru-RU" altLang="ru-RU"/>
              <a:pPr>
                <a:defRPr/>
              </a:pPr>
              <a:t>‹#›</a:t>
            </a:fld>
            <a:endParaRPr lang="ru-RU" altLang="ru-RU"/>
          </a:p>
        </p:txBody>
      </p:sp>
    </p:spTree>
    <p:extLst>
      <p:ext uri="{BB962C8B-B14F-4D97-AF65-F5344CB8AC3E}">
        <p14:creationId xmlns:p14="http://schemas.microsoft.com/office/powerpoint/2010/main" val="12808373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5612" y="4594607"/>
            <a:ext cx="8776335" cy="1420089"/>
          </a:xfrm>
        </p:spPr>
        <p:txBody>
          <a:bodyPr anchor="t"/>
          <a:lstStyle>
            <a:lvl1pPr algn="l">
              <a:defRPr sz="3388" b="1" cap="all"/>
            </a:lvl1pPr>
          </a:lstStyle>
          <a:p>
            <a:r>
              <a:rPr lang="ru-RU" smtClean="0"/>
              <a:t>Образец заголовка</a:t>
            </a:r>
            <a:endParaRPr lang="ru-RU"/>
          </a:p>
        </p:txBody>
      </p:sp>
      <p:sp>
        <p:nvSpPr>
          <p:cNvPr id="3" name="Текст 2"/>
          <p:cNvSpPr>
            <a:spLocks noGrp="1"/>
          </p:cNvSpPr>
          <p:nvPr>
            <p:ph type="body" idx="1"/>
          </p:nvPr>
        </p:nvSpPr>
        <p:spPr>
          <a:xfrm>
            <a:off x="815612" y="3030518"/>
            <a:ext cx="8776335" cy="1564084"/>
          </a:xfrm>
        </p:spPr>
        <p:txBody>
          <a:bodyPr anchor="b"/>
          <a:lstStyle>
            <a:lvl1pPr marL="0" indent="0">
              <a:buNone/>
              <a:defRPr sz="1694">
                <a:solidFill>
                  <a:schemeClr val="tx1">
                    <a:tint val="75000"/>
                  </a:schemeClr>
                </a:solidFill>
              </a:defRPr>
            </a:lvl1pPr>
            <a:lvl2pPr marL="386852" indent="0">
              <a:buNone/>
              <a:defRPr sz="1524">
                <a:solidFill>
                  <a:schemeClr val="tx1">
                    <a:tint val="75000"/>
                  </a:schemeClr>
                </a:solidFill>
              </a:defRPr>
            </a:lvl2pPr>
            <a:lvl3pPr marL="773702" indent="0">
              <a:buNone/>
              <a:defRPr sz="1355">
                <a:solidFill>
                  <a:schemeClr val="tx1">
                    <a:tint val="75000"/>
                  </a:schemeClr>
                </a:solidFill>
              </a:defRPr>
            </a:lvl3pPr>
            <a:lvl4pPr marL="1160554" indent="0">
              <a:buNone/>
              <a:defRPr sz="1186">
                <a:solidFill>
                  <a:schemeClr val="tx1">
                    <a:tint val="75000"/>
                  </a:schemeClr>
                </a:solidFill>
              </a:defRPr>
            </a:lvl4pPr>
            <a:lvl5pPr marL="1547407" indent="0">
              <a:buNone/>
              <a:defRPr sz="1186">
                <a:solidFill>
                  <a:schemeClr val="tx1">
                    <a:tint val="75000"/>
                  </a:schemeClr>
                </a:solidFill>
              </a:defRPr>
            </a:lvl5pPr>
            <a:lvl6pPr marL="1934257" indent="0">
              <a:buNone/>
              <a:defRPr sz="1186">
                <a:solidFill>
                  <a:schemeClr val="tx1">
                    <a:tint val="75000"/>
                  </a:schemeClr>
                </a:solidFill>
              </a:defRPr>
            </a:lvl6pPr>
            <a:lvl7pPr marL="2321108" indent="0">
              <a:buNone/>
              <a:defRPr sz="1186">
                <a:solidFill>
                  <a:schemeClr val="tx1">
                    <a:tint val="75000"/>
                  </a:schemeClr>
                </a:solidFill>
              </a:defRPr>
            </a:lvl7pPr>
            <a:lvl8pPr marL="2707962" indent="0">
              <a:buNone/>
              <a:defRPr sz="1186">
                <a:solidFill>
                  <a:schemeClr val="tx1">
                    <a:tint val="75000"/>
                  </a:schemeClr>
                </a:solidFill>
              </a:defRPr>
            </a:lvl8pPr>
            <a:lvl9pPr marL="3094811" indent="0">
              <a:buNone/>
              <a:defRPr sz="1186">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5" name="Нижний колонтитул 4"/>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омер слайда 5"/>
          <p:cNvSpPr>
            <a:spLocks noGrp="1"/>
          </p:cNvSpPr>
          <p:nvPr>
            <p:ph type="sldNum" sz="quarter" idx="12"/>
          </p:nvPr>
        </p:nvSpPr>
        <p:spPr/>
        <p:txBody>
          <a:bodyPr/>
          <a:lstStyle>
            <a:lvl1pPr>
              <a:defRPr/>
            </a:lvl1pPr>
          </a:lstStyle>
          <a:p>
            <a:pPr>
              <a:defRPr/>
            </a:pPr>
            <a:fld id="{D49CC5D8-AD74-47A1-98D7-85562BDAA211}" type="slidenum">
              <a:rPr lang="ru-RU" altLang="ru-RU"/>
              <a:pPr>
                <a:defRPr/>
              </a:pPr>
              <a:t>‹#›</a:t>
            </a:fld>
            <a:endParaRPr lang="ru-RU" altLang="ru-RU"/>
          </a:p>
        </p:txBody>
      </p:sp>
    </p:spTree>
    <p:extLst>
      <p:ext uri="{BB962C8B-B14F-4D97-AF65-F5344CB8AC3E}">
        <p14:creationId xmlns:p14="http://schemas.microsoft.com/office/powerpoint/2010/main" val="17525933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516255" y="1668358"/>
            <a:ext cx="4560253" cy="4718735"/>
          </a:xfrm>
        </p:spPr>
        <p:txBody>
          <a:bodyPr/>
          <a:lstStyle>
            <a:lvl1pPr>
              <a:defRPr sz="2371"/>
            </a:lvl1pPr>
            <a:lvl2pPr>
              <a:defRPr sz="2033"/>
            </a:lvl2pPr>
            <a:lvl3pPr>
              <a:defRPr sz="1694"/>
            </a:lvl3pPr>
            <a:lvl4pPr>
              <a:defRPr sz="1524"/>
            </a:lvl4pPr>
            <a:lvl5pPr>
              <a:defRPr sz="1524"/>
            </a:lvl5pPr>
            <a:lvl6pPr>
              <a:defRPr sz="1524"/>
            </a:lvl6pPr>
            <a:lvl7pPr>
              <a:defRPr sz="1524"/>
            </a:lvl7pPr>
            <a:lvl8pPr>
              <a:defRPr sz="1524"/>
            </a:lvl8pPr>
            <a:lvl9pPr>
              <a:defRPr sz="1524"/>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248592" y="1668358"/>
            <a:ext cx="4560253" cy="4718735"/>
          </a:xfrm>
        </p:spPr>
        <p:txBody>
          <a:bodyPr/>
          <a:lstStyle>
            <a:lvl1pPr>
              <a:defRPr sz="2371"/>
            </a:lvl1pPr>
            <a:lvl2pPr>
              <a:defRPr sz="2033"/>
            </a:lvl2pPr>
            <a:lvl3pPr>
              <a:defRPr sz="1694"/>
            </a:lvl3pPr>
            <a:lvl4pPr>
              <a:defRPr sz="1524"/>
            </a:lvl4pPr>
            <a:lvl5pPr>
              <a:defRPr sz="1524"/>
            </a:lvl5pPr>
            <a:lvl6pPr>
              <a:defRPr sz="1524"/>
            </a:lvl6pPr>
            <a:lvl7pPr>
              <a:defRPr sz="1524"/>
            </a:lvl7pPr>
            <a:lvl8pPr>
              <a:defRPr sz="1524"/>
            </a:lvl8pPr>
            <a:lvl9pPr>
              <a:defRPr sz="1524"/>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ижний колонтитул 5"/>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7" name="Номер слайда 6"/>
          <p:cNvSpPr>
            <a:spLocks noGrp="1"/>
          </p:cNvSpPr>
          <p:nvPr>
            <p:ph type="sldNum" sz="quarter" idx="12"/>
          </p:nvPr>
        </p:nvSpPr>
        <p:spPr/>
        <p:txBody>
          <a:bodyPr/>
          <a:lstStyle>
            <a:lvl1pPr>
              <a:defRPr/>
            </a:lvl1pPr>
          </a:lstStyle>
          <a:p>
            <a:pPr>
              <a:defRPr/>
            </a:pPr>
            <a:fld id="{4673F320-416C-467B-B61F-BF9202FFDCA0}" type="slidenum">
              <a:rPr lang="ru-RU" altLang="ru-RU"/>
              <a:pPr>
                <a:defRPr/>
              </a:pPr>
              <a:t>‹#›</a:t>
            </a:fld>
            <a:endParaRPr lang="ru-RU" altLang="ru-RU"/>
          </a:p>
        </p:txBody>
      </p:sp>
    </p:spTree>
    <p:extLst>
      <p:ext uri="{BB962C8B-B14F-4D97-AF65-F5344CB8AC3E}">
        <p14:creationId xmlns:p14="http://schemas.microsoft.com/office/powerpoint/2010/main" val="38035540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16256" y="1600498"/>
            <a:ext cx="4562045" cy="667012"/>
          </a:xfrm>
        </p:spPr>
        <p:txBody>
          <a:bodyPr anchor="b"/>
          <a:lstStyle>
            <a:lvl1pPr marL="0" indent="0">
              <a:buNone/>
              <a:defRPr sz="2033" b="1"/>
            </a:lvl1pPr>
            <a:lvl2pPr marL="386852" indent="0">
              <a:buNone/>
              <a:defRPr sz="1694" b="1"/>
            </a:lvl2pPr>
            <a:lvl3pPr marL="773702" indent="0">
              <a:buNone/>
              <a:defRPr sz="1524" b="1"/>
            </a:lvl3pPr>
            <a:lvl4pPr marL="1160554" indent="0">
              <a:buNone/>
              <a:defRPr sz="1355" b="1"/>
            </a:lvl4pPr>
            <a:lvl5pPr marL="1547407" indent="0">
              <a:buNone/>
              <a:defRPr sz="1355" b="1"/>
            </a:lvl5pPr>
            <a:lvl6pPr marL="1934257" indent="0">
              <a:buNone/>
              <a:defRPr sz="1355" b="1"/>
            </a:lvl6pPr>
            <a:lvl7pPr marL="2321108" indent="0">
              <a:buNone/>
              <a:defRPr sz="1355" b="1"/>
            </a:lvl7pPr>
            <a:lvl8pPr marL="2707962" indent="0">
              <a:buNone/>
              <a:defRPr sz="1355" b="1"/>
            </a:lvl8pPr>
            <a:lvl9pPr marL="3094811" indent="0">
              <a:buNone/>
              <a:defRPr sz="1355" b="1"/>
            </a:lvl9pPr>
          </a:lstStyle>
          <a:p>
            <a:pPr lvl="0"/>
            <a:r>
              <a:rPr lang="ru-RU" smtClean="0"/>
              <a:t>Образец текста</a:t>
            </a:r>
          </a:p>
        </p:txBody>
      </p:sp>
      <p:sp>
        <p:nvSpPr>
          <p:cNvPr id="4" name="Объект 3"/>
          <p:cNvSpPr>
            <a:spLocks noGrp="1"/>
          </p:cNvSpPr>
          <p:nvPr>
            <p:ph sz="half" idx="2"/>
          </p:nvPr>
        </p:nvSpPr>
        <p:spPr>
          <a:xfrm>
            <a:off x="516256" y="2267508"/>
            <a:ext cx="4562045" cy="4119584"/>
          </a:xfrm>
        </p:spPr>
        <p:txBody>
          <a:bodyPr/>
          <a:lstStyle>
            <a:lvl1pPr>
              <a:defRPr sz="2033"/>
            </a:lvl1pPr>
            <a:lvl2pPr>
              <a:defRPr sz="1694"/>
            </a:lvl2pPr>
            <a:lvl3pPr>
              <a:defRPr sz="1524"/>
            </a:lvl3pPr>
            <a:lvl4pPr>
              <a:defRPr sz="1355"/>
            </a:lvl4pPr>
            <a:lvl5pPr>
              <a:defRPr sz="1355"/>
            </a:lvl5pPr>
            <a:lvl6pPr>
              <a:defRPr sz="1355"/>
            </a:lvl6pPr>
            <a:lvl7pPr>
              <a:defRPr sz="1355"/>
            </a:lvl7pPr>
            <a:lvl8pPr>
              <a:defRPr sz="1355"/>
            </a:lvl8pPr>
            <a:lvl9pPr>
              <a:defRPr sz="1355"/>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245016" y="1600498"/>
            <a:ext cx="4563837" cy="667012"/>
          </a:xfrm>
        </p:spPr>
        <p:txBody>
          <a:bodyPr anchor="b"/>
          <a:lstStyle>
            <a:lvl1pPr marL="0" indent="0">
              <a:buNone/>
              <a:defRPr sz="2033" b="1"/>
            </a:lvl1pPr>
            <a:lvl2pPr marL="386852" indent="0">
              <a:buNone/>
              <a:defRPr sz="1694" b="1"/>
            </a:lvl2pPr>
            <a:lvl3pPr marL="773702" indent="0">
              <a:buNone/>
              <a:defRPr sz="1524" b="1"/>
            </a:lvl3pPr>
            <a:lvl4pPr marL="1160554" indent="0">
              <a:buNone/>
              <a:defRPr sz="1355" b="1"/>
            </a:lvl4pPr>
            <a:lvl5pPr marL="1547407" indent="0">
              <a:buNone/>
              <a:defRPr sz="1355" b="1"/>
            </a:lvl5pPr>
            <a:lvl6pPr marL="1934257" indent="0">
              <a:buNone/>
              <a:defRPr sz="1355" b="1"/>
            </a:lvl6pPr>
            <a:lvl7pPr marL="2321108" indent="0">
              <a:buNone/>
              <a:defRPr sz="1355" b="1"/>
            </a:lvl7pPr>
            <a:lvl8pPr marL="2707962" indent="0">
              <a:buNone/>
              <a:defRPr sz="1355" b="1"/>
            </a:lvl8pPr>
            <a:lvl9pPr marL="3094811" indent="0">
              <a:buNone/>
              <a:defRPr sz="1355" b="1"/>
            </a:lvl9pPr>
          </a:lstStyle>
          <a:p>
            <a:pPr lvl="0"/>
            <a:r>
              <a:rPr lang="ru-RU" smtClean="0"/>
              <a:t>Образец текста</a:t>
            </a:r>
          </a:p>
        </p:txBody>
      </p:sp>
      <p:sp>
        <p:nvSpPr>
          <p:cNvPr id="6" name="Объект 5"/>
          <p:cNvSpPr>
            <a:spLocks noGrp="1"/>
          </p:cNvSpPr>
          <p:nvPr>
            <p:ph sz="quarter" idx="4"/>
          </p:nvPr>
        </p:nvSpPr>
        <p:spPr>
          <a:xfrm>
            <a:off x="5245016" y="2267508"/>
            <a:ext cx="4563837" cy="4119584"/>
          </a:xfrm>
        </p:spPr>
        <p:txBody>
          <a:bodyPr/>
          <a:lstStyle>
            <a:lvl1pPr>
              <a:defRPr sz="2033"/>
            </a:lvl1pPr>
            <a:lvl2pPr>
              <a:defRPr sz="1694"/>
            </a:lvl2pPr>
            <a:lvl3pPr>
              <a:defRPr sz="1524"/>
            </a:lvl3pPr>
            <a:lvl4pPr>
              <a:defRPr sz="1355"/>
            </a:lvl4pPr>
            <a:lvl5pPr>
              <a:defRPr sz="1355"/>
            </a:lvl5pPr>
            <a:lvl6pPr>
              <a:defRPr sz="1355"/>
            </a:lvl6pPr>
            <a:lvl7pPr>
              <a:defRPr sz="1355"/>
            </a:lvl7pPr>
            <a:lvl8pPr>
              <a:defRPr sz="1355"/>
            </a:lvl8pPr>
            <a:lvl9pPr>
              <a:defRPr sz="1355"/>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8" name="Нижний колонтитул 7"/>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9" name="Номер слайда 8"/>
          <p:cNvSpPr>
            <a:spLocks noGrp="1"/>
          </p:cNvSpPr>
          <p:nvPr>
            <p:ph type="sldNum" sz="quarter" idx="12"/>
          </p:nvPr>
        </p:nvSpPr>
        <p:spPr/>
        <p:txBody>
          <a:bodyPr/>
          <a:lstStyle>
            <a:lvl1pPr>
              <a:defRPr/>
            </a:lvl1pPr>
          </a:lstStyle>
          <a:p>
            <a:pPr>
              <a:defRPr/>
            </a:pPr>
            <a:fld id="{5D78A0EC-99EA-43FD-82B3-E6F128D63552}" type="slidenum">
              <a:rPr lang="ru-RU" altLang="ru-RU"/>
              <a:pPr>
                <a:defRPr/>
              </a:pPr>
              <a:t>‹#›</a:t>
            </a:fld>
            <a:endParaRPr lang="ru-RU" altLang="ru-RU"/>
          </a:p>
        </p:txBody>
      </p:sp>
    </p:spTree>
    <p:extLst>
      <p:ext uri="{BB962C8B-B14F-4D97-AF65-F5344CB8AC3E}">
        <p14:creationId xmlns:p14="http://schemas.microsoft.com/office/powerpoint/2010/main" val="3474637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5612" y="4594608"/>
            <a:ext cx="8776335" cy="1420089"/>
          </a:xfrm>
        </p:spPr>
        <p:txBody>
          <a:bodyPr anchor="t"/>
          <a:lstStyle>
            <a:lvl1pPr algn="l">
              <a:defRPr sz="4170" b="1" cap="all"/>
            </a:lvl1pPr>
          </a:lstStyle>
          <a:p>
            <a:r>
              <a:rPr lang="ru-RU" smtClean="0"/>
              <a:t>Образец заголовка</a:t>
            </a:r>
            <a:endParaRPr lang="ru-RU"/>
          </a:p>
        </p:txBody>
      </p:sp>
      <p:sp>
        <p:nvSpPr>
          <p:cNvPr id="3" name="Текст 2"/>
          <p:cNvSpPr>
            <a:spLocks noGrp="1"/>
          </p:cNvSpPr>
          <p:nvPr>
            <p:ph type="body" idx="1"/>
          </p:nvPr>
        </p:nvSpPr>
        <p:spPr>
          <a:xfrm>
            <a:off x="815612" y="3030518"/>
            <a:ext cx="8776335" cy="1564084"/>
          </a:xfrm>
        </p:spPr>
        <p:txBody>
          <a:bodyPr anchor="b"/>
          <a:lstStyle>
            <a:lvl1pPr marL="0" indent="0">
              <a:buNone/>
              <a:defRPr sz="2085">
                <a:solidFill>
                  <a:schemeClr val="tx1">
                    <a:tint val="75000"/>
                  </a:schemeClr>
                </a:solidFill>
              </a:defRPr>
            </a:lvl1pPr>
            <a:lvl2pPr marL="476245" indent="0">
              <a:buNone/>
              <a:defRPr sz="1877">
                <a:solidFill>
                  <a:schemeClr val="tx1">
                    <a:tint val="75000"/>
                  </a:schemeClr>
                </a:solidFill>
              </a:defRPr>
            </a:lvl2pPr>
            <a:lvl3pPr marL="952488" indent="0">
              <a:buNone/>
              <a:defRPr sz="1668">
                <a:solidFill>
                  <a:schemeClr val="tx1">
                    <a:tint val="75000"/>
                  </a:schemeClr>
                </a:solidFill>
              </a:defRPr>
            </a:lvl3pPr>
            <a:lvl4pPr marL="1428733" indent="0">
              <a:buNone/>
              <a:defRPr sz="1460">
                <a:solidFill>
                  <a:schemeClr val="tx1">
                    <a:tint val="75000"/>
                  </a:schemeClr>
                </a:solidFill>
              </a:defRPr>
            </a:lvl4pPr>
            <a:lvl5pPr marL="1904978" indent="0">
              <a:buNone/>
              <a:defRPr sz="1460">
                <a:solidFill>
                  <a:schemeClr val="tx1">
                    <a:tint val="75000"/>
                  </a:schemeClr>
                </a:solidFill>
              </a:defRPr>
            </a:lvl5pPr>
            <a:lvl6pPr marL="2381221" indent="0">
              <a:buNone/>
              <a:defRPr sz="1460">
                <a:solidFill>
                  <a:schemeClr val="tx1">
                    <a:tint val="75000"/>
                  </a:schemeClr>
                </a:solidFill>
              </a:defRPr>
            </a:lvl6pPr>
            <a:lvl7pPr marL="2857465" indent="0">
              <a:buNone/>
              <a:defRPr sz="1460">
                <a:solidFill>
                  <a:schemeClr val="tx1">
                    <a:tint val="75000"/>
                  </a:schemeClr>
                </a:solidFill>
              </a:defRPr>
            </a:lvl7pPr>
            <a:lvl8pPr marL="3333712" indent="0">
              <a:buNone/>
              <a:defRPr sz="1460">
                <a:solidFill>
                  <a:schemeClr val="tx1">
                    <a:tint val="75000"/>
                  </a:schemeClr>
                </a:solidFill>
              </a:defRPr>
            </a:lvl8pPr>
            <a:lvl9pPr marL="3809954" indent="0">
              <a:buNone/>
              <a:defRPr sz="146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516256" y="6627091"/>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5" name="Нижний колонтитул 4"/>
          <p:cNvSpPr>
            <a:spLocks noGrp="1"/>
          </p:cNvSpPr>
          <p:nvPr>
            <p:ph type="ftr" sz="quarter" idx="11"/>
          </p:nvPr>
        </p:nvSpPr>
        <p:spPr>
          <a:xfrm>
            <a:off x="3527746" y="6627091"/>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6" name="Номер слайда 5"/>
          <p:cNvSpPr>
            <a:spLocks noGrp="1"/>
          </p:cNvSpPr>
          <p:nvPr>
            <p:ph type="sldNum" sz="quarter" idx="12"/>
          </p:nvPr>
        </p:nvSpPr>
        <p:spPr/>
        <p:txBody>
          <a:bodyPr/>
          <a:lstStyle>
            <a:lvl1pPr>
              <a:defRPr/>
            </a:lvl1pPr>
          </a:lstStyle>
          <a:p>
            <a:pPr>
              <a:defRPr/>
            </a:pPr>
            <a:fld id="{697F8021-ED8C-4BDF-B535-680A6D8767B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756296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4" name="Нижний колонтитул 3"/>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5" name="Номер слайда 4"/>
          <p:cNvSpPr>
            <a:spLocks noGrp="1"/>
          </p:cNvSpPr>
          <p:nvPr>
            <p:ph type="sldNum" sz="quarter" idx="12"/>
          </p:nvPr>
        </p:nvSpPr>
        <p:spPr/>
        <p:txBody>
          <a:bodyPr/>
          <a:lstStyle>
            <a:lvl1pPr>
              <a:defRPr/>
            </a:lvl1pPr>
          </a:lstStyle>
          <a:p>
            <a:pPr>
              <a:defRPr/>
            </a:pPr>
            <a:fld id="{0CAC99FA-66EF-4E6B-9B59-875313EBC156}" type="slidenum">
              <a:rPr lang="ru-RU" altLang="ru-RU"/>
              <a:pPr>
                <a:defRPr/>
              </a:pPr>
              <a:t>‹#›</a:t>
            </a:fld>
            <a:endParaRPr lang="ru-RU" altLang="ru-RU"/>
          </a:p>
        </p:txBody>
      </p:sp>
    </p:spTree>
    <p:extLst>
      <p:ext uri="{BB962C8B-B14F-4D97-AF65-F5344CB8AC3E}">
        <p14:creationId xmlns:p14="http://schemas.microsoft.com/office/powerpoint/2010/main" val="29328560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3" name="Нижний колонтитул 2"/>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4" name="Номер слайда 3"/>
          <p:cNvSpPr>
            <a:spLocks noGrp="1"/>
          </p:cNvSpPr>
          <p:nvPr>
            <p:ph type="sldNum" sz="quarter" idx="12"/>
          </p:nvPr>
        </p:nvSpPr>
        <p:spPr/>
        <p:txBody>
          <a:bodyPr/>
          <a:lstStyle>
            <a:lvl1pPr>
              <a:defRPr/>
            </a:lvl1pPr>
          </a:lstStyle>
          <a:p>
            <a:pPr>
              <a:defRPr/>
            </a:pPr>
            <a:fld id="{E70FADF9-50A2-47B7-BC6E-DF0495014376}" type="slidenum">
              <a:rPr lang="ru-RU" altLang="ru-RU"/>
              <a:pPr>
                <a:defRPr/>
              </a:pPr>
              <a:t>‹#›</a:t>
            </a:fld>
            <a:endParaRPr lang="ru-RU" altLang="ru-RU"/>
          </a:p>
        </p:txBody>
      </p:sp>
    </p:spTree>
    <p:extLst>
      <p:ext uri="{BB962C8B-B14F-4D97-AF65-F5344CB8AC3E}">
        <p14:creationId xmlns:p14="http://schemas.microsoft.com/office/powerpoint/2010/main" val="39783158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6263" y="284679"/>
            <a:ext cx="3396887" cy="1211546"/>
          </a:xfrm>
        </p:spPr>
        <p:txBody>
          <a:bodyPr anchor="b"/>
          <a:lstStyle>
            <a:lvl1pPr algn="l">
              <a:defRPr sz="1694" b="1"/>
            </a:lvl1pPr>
          </a:lstStyle>
          <a:p>
            <a:r>
              <a:rPr lang="ru-RU" smtClean="0"/>
              <a:t>Образец заголовка</a:t>
            </a:r>
            <a:endParaRPr lang="ru-RU"/>
          </a:p>
        </p:txBody>
      </p:sp>
      <p:sp>
        <p:nvSpPr>
          <p:cNvPr id="3" name="Объект 2"/>
          <p:cNvSpPr>
            <a:spLocks noGrp="1"/>
          </p:cNvSpPr>
          <p:nvPr>
            <p:ph idx="1"/>
          </p:nvPr>
        </p:nvSpPr>
        <p:spPr>
          <a:xfrm>
            <a:off x="4036827" y="284683"/>
            <a:ext cx="5772018" cy="6102412"/>
          </a:xfrm>
        </p:spPr>
        <p:txBody>
          <a:bodyPr/>
          <a:lstStyle>
            <a:lvl1pPr>
              <a:defRPr sz="2710"/>
            </a:lvl1pPr>
            <a:lvl2pPr>
              <a:defRPr sz="2371"/>
            </a:lvl2pPr>
            <a:lvl3pPr>
              <a:defRPr sz="2033"/>
            </a:lvl3pPr>
            <a:lvl4pPr>
              <a:defRPr sz="1694"/>
            </a:lvl4pPr>
            <a:lvl5pPr>
              <a:defRPr sz="1694"/>
            </a:lvl5pPr>
            <a:lvl6pPr>
              <a:defRPr sz="1694"/>
            </a:lvl6pPr>
            <a:lvl7pPr>
              <a:defRPr sz="1694"/>
            </a:lvl7pPr>
            <a:lvl8pPr>
              <a:defRPr sz="1694"/>
            </a:lvl8pPr>
            <a:lvl9pPr>
              <a:defRPr sz="1694"/>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16263" y="1496227"/>
            <a:ext cx="3396887" cy="4890868"/>
          </a:xfrm>
        </p:spPr>
        <p:txBody>
          <a:bodyPr/>
          <a:lstStyle>
            <a:lvl1pPr marL="0" indent="0">
              <a:buNone/>
              <a:defRPr sz="1186"/>
            </a:lvl1pPr>
            <a:lvl2pPr marL="386852" indent="0">
              <a:buNone/>
              <a:defRPr sz="1016"/>
            </a:lvl2pPr>
            <a:lvl3pPr marL="773702" indent="0">
              <a:buNone/>
              <a:defRPr sz="847"/>
            </a:lvl3pPr>
            <a:lvl4pPr marL="1160554" indent="0">
              <a:buNone/>
              <a:defRPr sz="762"/>
            </a:lvl4pPr>
            <a:lvl5pPr marL="1547407" indent="0">
              <a:buNone/>
              <a:defRPr sz="762"/>
            </a:lvl5pPr>
            <a:lvl6pPr marL="1934257" indent="0">
              <a:buNone/>
              <a:defRPr sz="762"/>
            </a:lvl6pPr>
            <a:lvl7pPr marL="2321108" indent="0">
              <a:buNone/>
              <a:defRPr sz="762"/>
            </a:lvl7pPr>
            <a:lvl8pPr marL="2707962" indent="0">
              <a:buNone/>
              <a:defRPr sz="762"/>
            </a:lvl8pPr>
            <a:lvl9pPr marL="3094811" indent="0">
              <a:buNone/>
              <a:defRPr sz="762"/>
            </a:lvl9pPr>
          </a:lstStyle>
          <a:p>
            <a:pPr lvl="0"/>
            <a:r>
              <a:rPr lang="ru-RU" smtClean="0"/>
              <a:t>Образец текста</a:t>
            </a:r>
          </a:p>
        </p:txBody>
      </p:sp>
      <p:sp>
        <p:nvSpPr>
          <p:cNvPr id="5" name="Дата 4"/>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ижний колонтитул 5"/>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7" name="Номер слайда 6"/>
          <p:cNvSpPr>
            <a:spLocks noGrp="1"/>
          </p:cNvSpPr>
          <p:nvPr>
            <p:ph type="sldNum" sz="quarter" idx="12"/>
          </p:nvPr>
        </p:nvSpPr>
        <p:spPr/>
        <p:txBody>
          <a:bodyPr/>
          <a:lstStyle>
            <a:lvl1pPr>
              <a:defRPr/>
            </a:lvl1pPr>
          </a:lstStyle>
          <a:p>
            <a:pPr>
              <a:defRPr/>
            </a:pPr>
            <a:fld id="{E6255CE6-844F-4B33-A9EF-6154A51A16D6}" type="slidenum">
              <a:rPr lang="ru-RU" altLang="ru-RU"/>
              <a:pPr>
                <a:defRPr/>
              </a:pPr>
              <a:t>‹#›</a:t>
            </a:fld>
            <a:endParaRPr lang="ru-RU" altLang="ru-RU"/>
          </a:p>
        </p:txBody>
      </p:sp>
    </p:spTree>
    <p:extLst>
      <p:ext uri="{BB962C8B-B14F-4D97-AF65-F5344CB8AC3E}">
        <p14:creationId xmlns:p14="http://schemas.microsoft.com/office/powerpoint/2010/main" val="5069640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3792" y="5005070"/>
            <a:ext cx="6195060" cy="590878"/>
          </a:xfrm>
        </p:spPr>
        <p:txBody>
          <a:bodyPr anchor="b"/>
          <a:lstStyle>
            <a:lvl1pPr algn="l">
              <a:defRPr sz="1694" b="1"/>
            </a:lvl1pPr>
          </a:lstStyle>
          <a:p>
            <a:r>
              <a:rPr lang="ru-RU" smtClean="0"/>
              <a:t>Образец заголовка</a:t>
            </a:r>
            <a:endParaRPr lang="ru-RU"/>
          </a:p>
        </p:txBody>
      </p:sp>
      <p:sp>
        <p:nvSpPr>
          <p:cNvPr id="3" name="Рисунок 2"/>
          <p:cNvSpPr>
            <a:spLocks noGrp="1"/>
          </p:cNvSpPr>
          <p:nvPr>
            <p:ph type="pic" idx="1"/>
          </p:nvPr>
        </p:nvSpPr>
        <p:spPr>
          <a:xfrm>
            <a:off x="2023792" y="638875"/>
            <a:ext cx="6195060" cy="4290060"/>
          </a:xfrm>
        </p:spPr>
        <p:txBody>
          <a:bodyPr rtlCol="0">
            <a:normAutofit/>
          </a:bodyPr>
          <a:lstStyle>
            <a:lvl1pPr marL="0" indent="0">
              <a:buNone/>
              <a:defRPr sz="2710"/>
            </a:lvl1pPr>
            <a:lvl2pPr marL="386852" indent="0">
              <a:buNone/>
              <a:defRPr sz="2371"/>
            </a:lvl2pPr>
            <a:lvl3pPr marL="773702" indent="0">
              <a:buNone/>
              <a:defRPr sz="2033"/>
            </a:lvl3pPr>
            <a:lvl4pPr marL="1160554" indent="0">
              <a:buNone/>
              <a:defRPr sz="1694"/>
            </a:lvl4pPr>
            <a:lvl5pPr marL="1547407" indent="0">
              <a:buNone/>
              <a:defRPr sz="1694"/>
            </a:lvl5pPr>
            <a:lvl6pPr marL="1934257" indent="0">
              <a:buNone/>
              <a:defRPr sz="1694"/>
            </a:lvl6pPr>
            <a:lvl7pPr marL="2321108" indent="0">
              <a:buNone/>
              <a:defRPr sz="1694"/>
            </a:lvl7pPr>
            <a:lvl8pPr marL="2707962" indent="0">
              <a:buNone/>
              <a:defRPr sz="1694"/>
            </a:lvl8pPr>
            <a:lvl9pPr marL="3094811" indent="0">
              <a:buNone/>
              <a:defRPr sz="1694"/>
            </a:lvl9pPr>
          </a:lstStyle>
          <a:p>
            <a:pPr lvl="0"/>
            <a:endParaRPr lang="ru-RU" noProof="0"/>
          </a:p>
        </p:txBody>
      </p:sp>
      <p:sp>
        <p:nvSpPr>
          <p:cNvPr id="4" name="Текст 3"/>
          <p:cNvSpPr>
            <a:spLocks noGrp="1"/>
          </p:cNvSpPr>
          <p:nvPr>
            <p:ph type="body" sz="half" idx="2"/>
          </p:nvPr>
        </p:nvSpPr>
        <p:spPr>
          <a:xfrm>
            <a:off x="2023792" y="5595947"/>
            <a:ext cx="6195060" cy="839144"/>
          </a:xfrm>
        </p:spPr>
        <p:txBody>
          <a:bodyPr/>
          <a:lstStyle>
            <a:lvl1pPr marL="0" indent="0">
              <a:buNone/>
              <a:defRPr sz="1186"/>
            </a:lvl1pPr>
            <a:lvl2pPr marL="386852" indent="0">
              <a:buNone/>
              <a:defRPr sz="1016"/>
            </a:lvl2pPr>
            <a:lvl3pPr marL="773702" indent="0">
              <a:buNone/>
              <a:defRPr sz="847"/>
            </a:lvl3pPr>
            <a:lvl4pPr marL="1160554" indent="0">
              <a:buNone/>
              <a:defRPr sz="762"/>
            </a:lvl4pPr>
            <a:lvl5pPr marL="1547407" indent="0">
              <a:buNone/>
              <a:defRPr sz="762"/>
            </a:lvl5pPr>
            <a:lvl6pPr marL="1934257" indent="0">
              <a:buNone/>
              <a:defRPr sz="762"/>
            </a:lvl6pPr>
            <a:lvl7pPr marL="2321108" indent="0">
              <a:buNone/>
              <a:defRPr sz="762"/>
            </a:lvl7pPr>
            <a:lvl8pPr marL="2707962" indent="0">
              <a:buNone/>
              <a:defRPr sz="762"/>
            </a:lvl8pPr>
            <a:lvl9pPr marL="3094811" indent="0">
              <a:buNone/>
              <a:defRPr sz="762"/>
            </a:lvl9pPr>
          </a:lstStyle>
          <a:p>
            <a:pPr lvl="0"/>
            <a:r>
              <a:rPr lang="ru-RU" smtClean="0"/>
              <a:t>Образец текста</a:t>
            </a:r>
          </a:p>
        </p:txBody>
      </p:sp>
      <p:sp>
        <p:nvSpPr>
          <p:cNvPr id="5" name="Дата 4"/>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ижний колонтитул 5"/>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7" name="Номер слайда 6"/>
          <p:cNvSpPr>
            <a:spLocks noGrp="1"/>
          </p:cNvSpPr>
          <p:nvPr>
            <p:ph type="sldNum" sz="quarter" idx="12"/>
          </p:nvPr>
        </p:nvSpPr>
        <p:spPr/>
        <p:txBody>
          <a:bodyPr/>
          <a:lstStyle>
            <a:lvl1pPr>
              <a:defRPr/>
            </a:lvl1pPr>
          </a:lstStyle>
          <a:p>
            <a:pPr>
              <a:defRPr/>
            </a:pPr>
            <a:fld id="{9BDCF089-5041-4AE8-A9B4-CD36512A1027}" type="slidenum">
              <a:rPr lang="ru-RU" altLang="ru-RU"/>
              <a:pPr>
                <a:defRPr/>
              </a:pPr>
              <a:t>‹#›</a:t>
            </a:fld>
            <a:endParaRPr lang="ru-RU" altLang="ru-RU"/>
          </a:p>
        </p:txBody>
      </p:sp>
    </p:spTree>
    <p:extLst>
      <p:ext uri="{BB962C8B-B14F-4D97-AF65-F5344CB8AC3E}">
        <p14:creationId xmlns:p14="http://schemas.microsoft.com/office/powerpoint/2010/main" val="9799404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5" name="Нижний колонтитул 4"/>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омер слайда 5"/>
          <p:cNvSpPr>
            <a:spLocks noGrp="1"/>
          </p:cNvSpPr>
          <p:nvPr>
            <p:ph type="sldNum" sz="quarter" idx="12"/>
          </p:nvPr>
        </p:nvSpPr>
        <p:spPr/>
        <p:txBody>
          <a:bodyPr/>
          <a:lstStyle>
            <a:lvl1pPr>
              <a:defRPr/>
            </a:lvl1pPr>
          </a:lstStyle>
          <a:p>
            <a:pPr>
              <a:defRPr/>
            </a:pPr>
            <a:fld id="{0F1FAF68-E4FF-4787-BD32-A9A403FB592D}" type="slidenum">
              <a:rPr lang="ru-RU" altLang="ru-RU"/>
              <a:pPr>
                <a:defRPr/>
              </a:pPr>
              <a:t>‹#›</a:t>
            </a:fld>
            <a:endParaRPr lang="ru-RU" altLang="ru-RU"/>
          </a:p>
        </p:txBody>
      </p:sp>
    </p:spTree>
    <p:extLst>
      <p:ext uri="{BB962C8B-B14F-4D97-AF65-F5344CB8AC3E}">
        <p14:creationId xmlns:p14="http://schemas.microsoft.com/office/powerpoint/2010/main" val="41574461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85697" y="286342"/>
            <a:ext cx="2323148" cy="6100757"/>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16255" y="286342"/>
            <a:ext cx="6797358" cy="610075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516255" y="6627084"/>
            <a:ext cx="2409190"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5" name="Нижний колонтитул 4"/>
          <p:cNvSpPr>
            <a:spLocks noGrp="1"/>
          </p:cNvSpPr>
          <p:nvPr>
            <p:ph type="ftr" sz="quarter" idx="11"/>
          </p:nvPr>
        </p:nvSpPr>
        <p:spPr>
          <a:xfrm>
            <a:off x="3527743" y="6627084"/>
            <a:ext cx="3269615" cy="380677"/>
          </a:xfrm>
          <a:prstGeom prst="rect">
            <a:avLst/>
          </a:prstGeom>
        </p:spPr>
        <p:txBody>
          <a:bodyPr lIns="91360" tIns="45680" rIns="91360" bIns="45680"/>
          <a:lstStyle>
            <a:lvl1pPr eaLnBrk="1" fontAlgn="auto" hangingPunct="1">
              <a:spcBef>
                <a:spcPts val="0"/>
              </a:spcBef>
              <a:spcAft>
                <a:spcPts val="0"/>
              </a:spcAft>
              <a:defRPr>
                <a:solidFill>
                  <a:prstClr val="black"/>
                </a:solidFill>
                <a:latin typeface="+mn-lt"/>
              </a:defRPr>
            </a:lvl1pPr>
          </a:lstStyle>
          <a:p>
            <a:pPr defTabSz="774405">
              <a:defRPr/>
            </a:pPr>
            <a:endParaRPr lang="ru-RU" sz="1524"/>
          </a:p>
        </p:txBody>
      </p:sp>
      <p:sp>
        <p:nvSpPr>
          <p:cNvPr id="6" name="Номер слайда 5"/>
          <p:cNvSpPr>
            <a:spLocks noGrp="1"/>
          </p:cNvSpPr>
          <p:nvPr>
            <p:ph type="sldNum" sz="quarter" idx="12"/>
          </p:nvPr>
        </p:nvSpPr>
        <p:spPr/>
        <p:txBody>
          <a:bodyPr/>
          <a:lstStyle>
            <a:lvl1pPr>
              <a:defRPr/>
            </a:lvl1pPr>
          </a:lstStyle>
          <a:p>
            <a:pPr>
              <a:defRPr/>
            </a:pPr>
            <a:fld id="{0A351744-9EE3-4F3E-9248-A1AAD2CE6670}" type="slidenum">
              <a:rPr lang="ru-RU" altLang="ru-RU"/>
              <a:pPr>
                <a:defRPr/>
              </a:pPr>
              <a:t>‹#›</a:t>
            </a:fld>
            <a:endParaRPr lang="ru-RU" altLang="ru-RU"/>
          </a:p>
        </p:txBody>
      </p:sp>
    </p:spTree>
    <p:extLst>
      <p:ext uri="{BB962C8B-B14F-4D97-AF65-F5344CB8AC3E}">
        <p14:creationId xmlns:p14="http://schemas.microsoft.com/office/powerpoint/2010/main" val="34080225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cSld name="1_Титульный слайд">
    <p:spTree>
      <p:nvGrpSpPr>
        <p:cNvPr id="1" name=""/>
        <p:cNvGrpSpPr/>
        <p:nvPr/>
      </p:nvGrpSpPr>
      <p:grpSpPr>
        <a:xfrm>
          <a:off x="0" y="0"/>
          <a:ext cx="0" cy="0"/>
          <a:chOff x="0" y="0"/>
          <a:chExt cx="0" cy="0"/>
        </a:xfrm>
      </p:grpSpPr>
      <p:pic>
        <p:nvPicPr>
          <p:cNvPr id="3" name="Picture 2" descr="Z:\Projects\Текущие\Проектная\FNS_2012\_БРЭНДБУК\out\PPT\3_1_present_16.9-0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656"/>
            <a:ext cx="10325100" cy="7148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873901"/>
            <a:ext cx="763627" cy="18007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a:spLocks noChangeArrowheads="1"/>
          </p:cNvSpPr>
          <p:nvPr userDrawn="1"/>
        </p:nvSpPr>
        <p:spPr bwMode="auto">
          <a:xfrm>
            <a:off x="2578586" y="2573706"/>
            <a:ext cx="4714861" cy="120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7779" tIns="58889" rIns="117779" bIns="58889" anchor="ctr"/>
          <a:lstStyle>
            <a:lvl1pPr defTabSz="1390650">
              <a:defRPr>
                <a:solidFill>
                  <a:schemeClr val="tx1"/>
                </a:solidFill>
                <a:latin typeface="Calibri" panose="020F0502020204030204" pitchFamily="34" charset="0"/>
              </a:defRPr>
            </a:lvl1pPr>
            <a:lvl2pPr marL="742950" indent="-285750" defTabSz="1390650">
              <a:defRPr>
                <a:solidFill>
                  <a:schemeClr val="tx1"/>
                </a:solidFill>
                <a:latin typeface="Calibri" panose="020F0502020204030204" pitchFamily="34" charset="0"/>
              </a:defRPr>
            </a:lvl2pPr>
            <a:lvl3pPr marL="1143000" indent="-228600" defTabSz="1390650">
              <a:defRPr>
                <a:solidFill>
                  <a:schemeClr val="tx1"/>
                </a:solidFill>
                <a:latin typeface="Calibri" panose="020F0502020204030204" pitchFamily="34" charset="0"/>
              </a:defRPr>
            </a:lvl3pPr>
            <a:lvl4pPr marL="1600200" indent="-228600" defTabSz="1390650">
              <a:defRPr>
                <a:solidFill>
                  <a:schemeClr val="tx1"/>
                </a:solidFill>
                <a:latin typeface="Calibri" panose="020F0502020204030204" pitchFamily="34" charset="0"/>
              </a:defRPr>
            </a:lvl4pPr>
            <a:lvl5pPr marL="2057400" indent="-228600" defTabSz="1390650">
              <a:defRPr>
                <a:solidFill>
                  <a:schemeClr val="tx1"/>
                </a:solidFill>
                <a:latin typeface="Calibri" panose="020F0502020204030204" pitchFamily="34" charset="0"/>
              </a:defRPr>
            </a:lvl5pPr>
            <a:lvl6pPr marL="2514600" indent="-228600" defTabSz="1390650" fontAlgn="base">
              <a:spcBef>
                <a:spcPct val="0"/>
              </a:spcBef>
              <a:spcAft>
                <a:spcPct val="0"/>
              </a:spcAft>
              <a:defRPr>
                <a:solidFill>
                  <a:schemeClr val="tx1"/>
                </a:solidFill>
                <a:latin typeface="Calibri" panose="020F0502020204030204" pitchFamily="34" charset="0"/>
              </a:defRPr>
            </a:lvl6pPr>
            <a:lvl7pPr marL="2971800" indent="-228600" defTabSz="1390650" fontAlgn="base">
              <a:spcBef>
                <a:spcPct val="0"/>
              </a:spcBef>
              <a:spcAft>
                <a:spcPct val="0"/>
              </a:spcAft>
              <a:defRPr>
                <a:solidFill>
                  <a:schemeClr val="tx1"/>
                </a:solidFill>
                <a:latin typeface="Calibri" panose="020F0502020204030204" pitchFamily="34" charset="0"/>
              </a:defRPr>
            </a:lvl7pPr>
            <a:lvl8pPr marL="3429000" indent="-228600" defTabSz="1390650" fontAlgn="base">
              <a:spcBef>
                <a:spcPct val="0"/>
              </a:spcBef>
              <a:spcAft>
                <a:spcPct val="0"/>
              </a:spcAft>
              <a:defRPr>
                <a:solidFill>
                  <a:schemeClr val="tx1"/>
                </a:solidFill>
                <a:latin typeface="Calibri" panose="020F0502020204030204" pitchFamily="34" charset="0"/>
              </a:defRPr>
            </a:lvl8pPr>
            <a:lvl9pPr marL="3886200" indent="-228600" defTabSz="1390650" fontAlgn="base">
              <a:spcBef>
                <a:spcPct val="0"/>
              </a:spcBef>
              <a:spcAft>
                <a:spcPct val="0"/>
              </a:spcAft>
              <a:defRPr>
                <a:solidFill>
                  <a:schemeClr val="tx1"/>
                </a:solidFill>
                <a:latin typeface="Calibri" panose="020F0502020204030204" pitchFamily="34" charset="0"/>
              </a:defRPr>
            </a:lvl9pPr>
          </a:lstStyle>
          <a:p>
            <a:pPr algn="ctr" fontAlgn="base">
              <a:spcBef>
                <a:spcPct val="0"/>
              </a:spcBef>
              <a:spcAft>
                <a:spcPct val="0"/>
              </a:spcAft>
              <a:defRPr/>
            </a:pPr>
            <a:r>
              <a:rPr lang="ru-RU" altLang="ru-RU" sz="2033" b="1" smtClean="0">
                <a:solidFill>
                  <a:srgbClr val="FFFFFF"/>
                </a:solidFill>
              </a:rPr>
              <a:t>ФЕДЕРАЛЬНАЯ НАЛОГОВАЯ </a:t>
            </a:r>
            <a:br>
              <a:rPr lang="ru-RU" altLang="ru-RU" sz="2033" b="1" smtClean="0">
                <a:solidFill>
                  <a:srgbClr val="FFFFFF"/>
                </a:solidFill>
              </a:rPr>
            </a:br>
            <a:r>
              <a:rPr lang="ru-RU" altLang="ru-RU" sz="2033" b="1" smtClean="0">
                <a:solidFill>
                  <a:srgbClr val="FFFFFF"/>
                </a:solidFill>
              </a:rPr>
              <a:t>СЛУЖБА</a:t>
            </a:r>
          </a:p>
        </p:txBody>
      </p:sp>
      <p:sp>
        <p:nvSpPr>
          <p:cNvPr id="10" name="Текст 9"/>
          <p:cNvSpPr>
            <a:spLocks noGrp="1"/>
          </p:cNvSpPr>
          <p:nvPr>
            <p:ph type="body" sz="quarter" idx="10"/>
          </p:nvPr>
        </p:nvSpPr>
        <p:spPr>
          <a:xfrm>
            <a:off x="519331" y="4125431"/>
            <a:ext cx="9272306" cy="1271129"/>
          </a:xfrm>
        </p:spPr>
        <p:txBody>
          <a:bodyPr anchor="ctr"/>
          <a:lstStyle>
            <a:lvl1pPr marL="0" indent="0" algn="ctr">
              <a:buNone/>
              <a:defRPr>
                <a:solidFill>
                  <a:schemeClr val="bg1"/>
                </a:solidFill>
              </a:defRPr>
            </a:lvl1pPr>
          </a:lstStyle>
          <a:p>
            <a:pPr lvl="0"/>
            <a:r>
              <a:rPr lang="ru-RU" smtClean="0"/>
              <a:t>Образец текста</a:t>
            </a:r>
          </a:p>
        </p:txBody>
      </p:sp>
    </p:spTree>
    <p:extLst>
      <p:ext uri="{BB962C8B-B14F-4D97-AF65-F5344CB8AC3E}">
        <p14:creationId xmlns:p14="http://schemas.microsoft.com/office/powerpoint/2010/main" val="31060268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74383" y="2221172"/>
            <a:ext cx="8776335" cy="1532638"/>
          </a:xfrm>
        </p:spPr>
        <p:txBody>
          <a:bodyPr/>
          <a:lstStyle/>
          <a:p>
            <a:r>
              <a:rPr lang="ru-RU"/>
              <a:t>Образец заголовка</a:t>
            </a:r>
          </a:p>
        </p:txBody>
      </p:sp>
      <p:sp>
        <p:nvSpPr>
          <p:cNvPr id="3" name="Подзаголовок 2"/>
          <p:cNvSpPr>
            <a:spLocks noGrp="1"/>
          </p:cNvSpPr>
          <p:nvPr>
            <p:ph type="subTitle" idx="1"/>
          </p:nvPr>
        </p:nvSpPr>
        <p:spPr>
          <a:xfrm>
            <a:off x="1548765" y="4051727"/>
            <a:ext cx="7227570" cy="1827248"/>
          </a:xfrm>
        </p:spPr>
        <p:txBody>
          <a:bodyPr/>
          <a:lstStyle>
            <a:lvl1pPr marL="0" indent="0" algn="ctr">
              <a:buNone/>
              <a:defRPr>
                <a:solidFill>
                  <a:schemeClr val="tx1">
                    <a:tint val="75000"/>
                  </a:schemeClr>
                </a:solidFill>
              </a:defRPr>
            </a:lvl1pPr>
            <a:lvl2pPr marL="386862" indent="0" algn="ctr">
              <a:buNone/>
              <a:defRPr>
                <a:solidFill>
                  <a:schemeClr val="tx1">
                    <a:tint val="75000"/>
                  </a:schemeClr>
                </a:solidFill>
              </a:defRPr>
            </a:lvl2pPr>
            <a:lvl3pPr marL="773722" indent="0" algn="ctr">
              <a:buNone/>
              <a:defRPr>
                <a:solidFill>
                  <a:schemeClr val="tx1">
                    <a:tint val="75000"/>
                  </a:schemeClr>
                </a:solidFill>
              </a:defRPr>
            </a:lvl3pPr>
            <a:lvl4pPr marL="1160584" indent="0" algn="ctr">
              <a:buNone/>
              <a:defRPr>
                <a:solidFill>
                  <a:schemeClr val="tx1">
                    <a:tint val="75000"/>
                  </a:schemeClr>
                </a:solidFill>
              </a:defRPr>
            </a:lvl4pPr>
            <a:lvl5pPr marL="1547446" indent="0" algn="ctr">
              <a:buNone/>
              <a:defRPr>
                <a:solidFill>
                  <a:schemeClr val="tx1">
                    <a:tint val="75000"/>
                  </a:schemeClr>
                </a:solidFill>
              </a:defRPr>
            </a:lvl5pPr>
            <a:lvl6pPr marL="1934305" indent="0" algn="ctr">
              <a:buNone/>
              <a:defRPr>
                <a:solidFill>
                  <a:schemeClr val="tx1">
                    <a:tint val="75000"/>
                  </a:schemeClr>
                </a:solidFill>
              </a:defRPr>
            </a:lvl6pPr>
            <a:lvl7pPr marL="2321167" indent="0" algn="ctr">
              <a:buNone/>
              <a:defRPr>
                <a:solidFill>
                  <a:schemeClr val="tx1">
                    <a:tint val="75000"/>
                  </a:schemeClr>
                </a:solidFill>
              </a:defRPr>
            </a:lvl7pPr>
            <a:lvl8pPr marL="2708029" indent="0" algn="ctr">
              <a:buNone/>
              <a:defRPr>
                <a:solidFill>
                  <a:schemeClr val="tx1">
                    <a:tint val="75000"/>
                  </a:schemeClr>
                </a:solidFill>
              </a:defRPr>
            </a:lvl8pPr>
            <a:lvl9pPr marL="3094889"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a:xfrm>
            <a:off x="516256" y="6627090"/>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5" name="Нижний колонтитул 4"/>
          <p:cNvSpPr>
            <a:spLocks noGrp="1"/>
          </p:cNvSpPr>
          <p:nvPr>
            <p:ph type="ftr" sz="quarter" idx="11"/>
          </p:nvPr>
        </p:nvSpPr>
        <p:spPr>
          <a:xfrm>
            <a:off x="3527746" y="6627090"/>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6" name="Номер слайда 5"/>
          <p:cNvSpPr>
            <a:spLocks noGrp="1"/>
          </p:cNvSpPr>
          <p:nvPr>
            <p:ph type="sldNum" sz="quarter" idx="12"/>
          </p:nvPr>
        </p:nvSpPr>
        <p:spPr/>
        <p:txBody>
          <a:bodyPr/>
          <a:lstStyle>
            <a:lvl1pPr>
              <a:defRPr/>
            </a:lvl1pPr>
          </a:lstStyle>
          <a:p>
            <a:pPr>
              <a:defRPr/>
            </a:pPr>
            <a:fld id="{14DD3B24-17C6-4A27-98CA-E0E92DC0559F}"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508846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5" name="Прямоугольник 4"/>
          <p:cNvSpPr/>
          <p:nvPr userDrawn="1"/>
        </p:nvSpPr>
        <p:spPr>
          <a:xfrm>
            <a:off x="9732296" y="5158095"/>
            <a:ext cx="489366" cy="1315265"/>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103235" tIns="51618" rIns="103235" bIns="51618" anchor="ctr"/>
          <a:lstStyle/>
          <a:p>
            <a:pPr algn="ctr" defTabSz="1032363">
              <a:defRPr/>
            </a:pPr>
            <a:endParaRPr lang="ru-RU" sz="2033" dirty="0">
              <a:solidFill>
                <a:prstClr val="white"/>
              </a:solidFill>
            </a:endParaRPr>
          </a:p>
        </p:txBody>
      </p:sp>
      <p:sp>
        <p:nvSpPr>
          <p:cNvPr id="6" name="Прямоугольник 5"/>
          <p:cNvSpPr/>
          <p:nvPr userDrawn="1"/>
        </p:nvSpPr>
        <p:spPr>
          <a:xfrm>
            <a:off x="9732296" y="6493222"/>
            <a:ext cx="489366" cy="45019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3235" tIns="51618" rIns="103235" bIns="51618" anchor="ctr"/>
          <a:lstStyle/>
          <a:p>
            <a:pPr algn="ctr" defTabSz="1032363">
              <a:defRPr/>
            </a:pPr>
            <a:endParaRPr lang="ru-RU" sz="2033" dirty="0">
              <a:solidFill>
                <a:prstClr val="white"/>
              </a:solidFill>
            </a:endParaRPr>
          </a:p>
        </p:txBody>
      </p:sp>
      <p:sp>
        <p:nvSpPr>
          <p:cNvPr id="2" name="Заголовок 1"/>
          <p:cNvSpPr>
            <a:spLocks noGrp="1"/>
          </p:cNvSpPr>
          <p:nvPr>
            <p:ph type="title"/>
          </p:nvPr>
        </p:nvSpPr>
        <p:spPr>
          <a:xfrm>
            <a:off x="647112" y="115566"/>
            <a:ext cx="8133959" cy="951487"/>
          </a:xfrm>
        </p:spPr>
        <p:txBody>
          <a:bodyPr/>
          <a:lstStyle>
            <a:lvl1pPr>
              <a:defRPr>
                <a:solidFill>
                  <a:srgbClr val="104E72"/>
                </a:solidFill>
              </a:defRPr>
            </a:lvl1pPr>
          </a:lstStyle>
          <a:p>
            <a:r>
              <a:rPr lang="ru-RU" dirty="0"/>
              <a:t>Образец заголовка</a:t>
            </a:r>
          </a:p>
        </p:txBody>
      </p:sp>
      <p:sp>
        <p:nvSpPr>
          <p:cNvPr id="3" name="Объект 2"/>
          <p:cNvSpPr>
            <a:spLocks noGrp="1"/>
          </p:cNvSpPr>
          <p:nvPr>
            <p:ph idx="1"/>
          </p:nvPr>
        </p:nvSpPr>
        <p:spPr>
          <a:xfrm>
            <a:off x="647112" y="1422025"/>
            <a:ext cx="9577605" cy="5024005"/>
          </a:xfrm>
        </p:spPr>
        <p:txBody>
          <a:bodyPr lIns="0" tIns="0" rIns="0" bIns="0"/>
          <a:lstStyle>
            <a:lvl1pPr marL="149104" indent="-149104">
              <a:buClr>
                <a:srgbClr val="C00000"/>
              </a:buClr>
              <a:buFont typeface="Arial" pitchFamily="34" charset="0"/>
              <a:buChar char="•"/>
              <a:defRPr sz="2371" b="1">
                <a:solidFill>
                  <a:srgbClr val="104E72"/>
                </a:solidFill>
                <a:latin typeface="Arial" pitchFamily="34" charset="0"/>
                <a:cs typeface="Arial" pitchFamily="34" charset="0"/>
              </a:defRPr>
            </a:lvl1pPr>
            <a:lvl2pPr marL="304920" indent="-155819">
              <a:buClr>
                <a:srgbClr val="2685C5"/>
              </a:buClr>
              <a:buFont typeface="Arial" pitchFamily="34" charset="0"/>
              <a:buChar char="•"/>
              <a:defRPr>
                <a:solidFill>
                  <a:srgbClr val="104E72"/>
                </a:solidFill>
                <a:latin typeface="Arial" pitchFamily="34" charset="0"/>
                <a:cs typeface="Arial" pitchFamily="34" charset="0"/>
              </a:defRPr>
            </a:lvl2pPr>
            <a:lvl3pPr marL="454025" indent="-149104">
              <a:buClr>
                <a:srgbClr val="C00000"/>
              </a:buClr>
              <a:buFont typeface="Arial" pitchFamily="34" charset="0"/>
              <a:buChar char="•"/>
              <a:defRPr>
                <a:solidFill>
                  <a:srgbClr val="104E72"/>
                </a:solidFill>
                <a:latin typeface="Arial" pitchFamily="34" charset="0"/>
                <a:cs typeface="Arial" pitchFamily="34" charset="0"/>
              </a:defRPr>
            </a:lvl3pPr>
            <a:lvl4pPr marL="609845" indent="-155819">
              <a:buClr>
                <a:srgbClr val="2685C5"/>
              </a:buClr>
              <a:buFont typeface="Arial" pitchFamily="34" charset="0"/>
              <a:buChar char="•"/>
              <a:defRPr>
                <a:solidFill>
                  <a:srgbClr val="104E72"/>
                </a:solidFill>
                <a:latin typeface="Arial" pitchFamily="34" charset="0"/>
                <a:cs typeface="Arial" pitchFamily="34" charset="0"/>
              </a:defRPr>
            </a:lvl4pPr>
            <a:lvl5pPr marL="758947" indent="-149104">
              <a:buClr>
                <a:srgbClr val="C00000"/>
              </a:buClr>
              <a:buFont typeface="Arial" pitchFamily="34" charset="0"/>
              <a:buChar char="•"/>
              <a:defRPr>
                <a:solidFill>
                  <a:srgbClr val="104E72"/>
                </a:solidFill>
                <a:latin typeface="Arial" pitchFamily="34" charset="0"/>
                <a:cs typeface="Arial" pitchFamily="34" charset="0"/>
              </a:defRPr>
            </a:lvl5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4" name="Номер слайда 5"/>
          <p:cNvSpPr>
            <a:spLocks noGrp="1"/>
          </p:cNvSpPr>
          <p:nvPr>
            <p:ph type="sldNum" sz="quarter" idx="10"/>
          </p:nvPr>
        </p:nvSpPr>
        <p:spPr>
          <a:xfrm>
            <a:off x="9712421" y="6508163"/>
            <a:ext cx="533798" cy="380677"/>
          </a:xfrm>
        </p:spPr>
        <p:txBody>
          <a:bodyPr lIns="0" rIns="0"/>
          <a:lstStyle>
            <a:lvl1pPr algn="ctr">
              <a:defRPr sz="1807" i="0">
                <a:solidFill>
                  <a:schemeClr val="bg1"/>
                </a:solidFill>
                <a:latin typeface="Arial" pitchFamily="34" charset="0"/>
                <a:cs typeface="Arial" pitchFamily="34" charset="0"/>
              </a:defRPr>
            </a:lvl1pPr>
          </a:lstStyle>
          <a:p>
            <a:pPr>
              <a:defRPr/>
            </a:pPr>
            <a:fld id="{9302A372-EB85-4A14-9B9E-6F2305329C24}" type="slidenum">
              <a:rPr lang="ru-RU" smtClean="0">
                <a:solidFill>
                  <a:prstClr val="white"/>
                </a:solidFill>
              </a:rPr>
              <a:pPr>
                <a:defRPr/>
              </a:pPr>
              <a:t>‹#›</a:t>
            </a:fld>
            <a:endParaRPr lang="ru-RU" dirty="0">
              <a:solidFill>
                <a:prstClr val="white"/>
              </a:solidFill>
            </a:endParaRPr>
          </a:p>
        </p:txBody>
      </p:sp>
      <p:sp>
        <p:nvSpPr>
          <p:cNvPr id="7" name="Прямоугольник 6"/>
          <p:cNvSpPr/>
          <p:nvPr userDrawn="1"/>
        </p:nvSpPr>
        <p:spPr>
          <a:xfrm>
            <a:off x="1" y="1"/>
            <a:ext cx="326244" cy="112547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3235" tIns="51618" rIns="103235" bIns="51618" anchor="ctr"/>
          <a:lstStyle/>
          <a:p>
            <a:pPr algn="ctr" defTabSz="1032363">
              <a:defRPr/>
            </a:pPr>
            <a:endParaRPr lang="ru-RU" sz="2033">
              <a:solidFill>
                <a:prstClr val="white"/>
              </a:solidFill>
            </a:endParaRPr>
          </a:p>
        </p:txBody>
      </p:sp>
    </p:spTree>
    <p:extLst>
      <p:ext uri="{BB962C8B-B14F-4D97-AF65-F5344CB8AC3E}">
        <p14:creationId xmlns:p14="http://schemas.microsoft.com/office/powerpoint/2010/main" val="18095596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5612" y="4594607"/>
            <a:ext cx="8776335" cy="1420089"/>
          </a:xfrm>
        </p:spPr>
        <p:txBody>
          <a:bodyPr anchor="t"/>
          <a:lstStyle>
            <a:lvl1pPr algn="l">
              <a:defRPr sz="3388" b="1" cap="all"/>
            </a:lvl1pPr>
          </a:lstStyle>
          <a:p>
            <a:r>
              <a:rPr lang="ru-RU"/>
              <a:t>Образец заголовка</a:t>
            </a:r>
          </a:p>
        </p:txBody>
      </p:sp>
      <p:sp>
        <p:nvSpPr>
          <p:cNvPr id="3" name="Текст 2"/>
          <p:cNvSpPr>
            <a:spLocks noGrp="1"/>
          </p:cNvSpPr>
          <p:nvPr>
            <p:ph type="body" idx="1"/>
          </p:nvPr>
        </p:nvSpPr>
        <p:spPr>
          <a:xfrm>
            <a:off x="815612" y="3030518"/>
            <a:ext cx="8776335" cy="1564084"/>
          </a:xfrm>
        </p:spPr>
        <p:txBody>
          <a:bodyPr anchor="b"/>
          <a:lstStyle>
            <a:lvl1pPr marL="0" indent="0">
              <a:buNone/>
              <a:defRPr sz="1694">
                <a:solidFill>
                  <a:schemeClr val="tx1">
                    <a:tint val="75000"/>
                  </a:schemeClr>
                </a:solidFill>
              </a:defRPr>
            </a:lvl1pPr>
            <a:lvl2pPr marL="386862" indent="0">
              <a:buNone/>
              <a:defRPr sz="1524">
                <a:solidFill>
                  <a:schemeClr val="tx1">
                    <a:tint val="75000"/>
                  </a:schemeClr>
                </a:solidFill>
              </a:defRPr>
            </a:lvl2pPr>
            <a:lvl3pPr marL="773722" indent="0">
              <a:buNone/>
              <a:defRPr sz="1355">
                <a:solidFill>
                  <a:schemeClr val="tx1">
                    <a:tint val="75000"/>
                  </a:schemeClr>
                </a:solidFill>
              </a:defRPr>
            </a:lvl3pPr>
            <a:lvl4pPr marL="1160584" indent="0">
              <a:buNone/>
              <a:defRPr sz="1186">
                <a:solidFill>
                  <a:schemeClr val="tx1">
                    <a:tint val="75000"/>
                  </a:schemeClr>
                </a:solidFill>
              </a:defRPr>
            </a:lvl4pPr>
            <a:lvl5pPr marL="1547446" indent="0">
              <a:buNone/>
              <a:defRPr sz="1186">
                <a:solidFill>
                  <a:schemeClr val="tx1">
                    <a:tint val="75000"/>
                  </a:schemeClr>
                </a:solidFill>
              </a:defRPr>
            </a:lvl5pPr>
            <a:lvl6pPr marL="1934305" indent="0">
              <a:buNone/>
              <a:defRPr sz="1186">
                <a:solidFill>
                  <a:schemeClr val="tx1">
                    <a:tint val="75000"/>
                  </a:schemeClr>
                </a:solidFill>
              </a:defRPr>
            </a:lvl6pPr>
            <a:lvl7pPr marL="2321167" indent="0">
              <a:buNone/>
              <a:defRPr sz="1186">
                <a:solidFill>
                  <a:schemeClr val="tx1">
                    <a:tint val="75000"/>
                  </a:schemeClr>
                </a:solidFill>
              </a:defRPr>
            </a:lvl7pPr>
            <a:lvl8pPr marL="2708029" indent="0">
              <a:buNone/>
              <a:defRPr sz="1186">
                <a:solidFill>
                  <a:schemeClr val="tx1">
                    <a:tint val="75000"/>
                  </a:schemeClr>
                </a:solidFill>
              </a:defRPr>
            </a:lvl8pPr>
            <a:lvl9pPr marL="3094889" indent="0">
              <a:buNone/>
              <a:defRPr sz="1186">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a:xfrm>
            <a:off x="516256" y="6627090"/>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5" name="Нижний колонтитул 4"/>
          <p:cNvSpPr>
            <a:spLocks noGrp="1"/>
          </p:cNvSpPr>
          <p:nvPr>
            <p:ph type="ftr" sz="quarter" idx="11"/>
          </p:nvPr>
        </p:nvSpPr>
        <p:spPr>
          <a:xfrm>
            <a:off x="3527746" y="6627090"/>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6" name="Номер слайда 5"/>
          <p:cNvSpPr>
            <a:spLocks noGrp="1"/>
          </p:cNvSpPr>
          <p:nvPr>
            <p:ph type="sldNum" sz="quarter" idx="12"/>
          </p:nvPr>
        </p:nvSpPr>
        <p:spPr/>
        <p:txBody>
          <a:bodyPr/>
          <a:lstStyle>
            <a:lvl1pPr>
              <a:defRPr/>
            </a:lvl1pPr>
          </a:lstStyle>
          <a:p>
            <a:pPr>
              <a:defRPr/>
            </a:pPr>
            <a:fld id="{697F8021-ED8C-4BDF-B535-680A6D8767B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30105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516255" y="1668360"/>
            <a:ext cx="4560253" cy="4718735"/>
          </a:xfrm>
        </p:spPr>
        <p:txBody>
          <a:bodyPr/>
          <a:lstStyle>
            <a:lvl1pPr>
              <a:defRPr sz="2919"/>
            </a:lvl1pPr>
            <a:lvl2pPr>
              <a:defRPr sz="2502"/>
            </a:lvl2pPr>
            <a:lvl3pPr>
              <a:defRPr sz="2085"/>
            </a:lvl3pPr>
            <a:lvl4pPr>
              <a:defRPr sz="1877"/>
            </a:lvl4pPr>
            <a:lvl5pPr>
              <a:defRPr sz="1877"/>
            </a:lvl5pPr>
            <a:lvl6pPr>
              <a:defRPr sz="1877"/>
            </a:lvl6pPr>
            <a:lvl7pPr>
              <a:defRPr sz="1877"/>
            </a:lvl7pPr>
            <a:lvl8pPr>
              <a:defRPr sz="1877"/>
            </a:lvl8pPr>
            <a:lvl9pPr>
              <a:defRPr sz="1877"/>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248592" y="1668360"/>
            <a:ext cx="4560253" cy="4718735"/>
          </a:xfrm>
        </p:spPr>
        <p:txBody>
          <a:bodyPr/>
          <a:lstStyle>
            <a:lvl1pPr>
              <a:defRPr sz="2919"/>
            </a:lvl1pPr>
            <a:lvl2pPr>
              <a:defRPr sz="2502"/>
            </a:lvl2pPr>
            <a:lvl3pPr>
              <a:defRPr sz="2085"/>
            </a:lvl3pPr>
            <a:lvl4pPr>
              <a:defRPr sz="1877"/>
            </a:lvl4pPr>
            <a:lvl5pPr>
              <a:defRPr sz="1877"/>
            </a:lvl5pPr>
            <a:lvl6pPr>
              <a:defRPr sz="1877"/>
            </a:lvl6pPr>
            <a:lvl7pPr>
              <a:defRPr sz="1877"/>
            </a:lvl7pPr>
            <a:lvl8pPr>
              <a:defRPr sz="1877"/>
            </a:lvl8pPr>
            <a:lvl9pPr>
              <a:defRPr sz="1877"/>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516256" y="6627091"/>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6" name="Нижний колонтитул 5"/>
          <p:cNvSpPr>
            <a:spLocks noGrp="1"/>
          </p:cNvSpPr>
          <p:nvPr>
            <p:ph type="ftr" sz="quarter" idx="11"/>
          </p:nvPr>
        </p:nvSpPr>
        <p:spPr>
          <a:xfrm>
            <a:off x="3527746" y="6627091"/>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7" name="Номер слайда 6"/>
          <p:cNvSpPr>
            <a:spLocks noGrp="1"/>
          </p:cNvSpPr>
          <p:nvPr>
            <p:ph type="sldNum" sz="quarter" idx="12"/>
          </p:nvPr>
        </p:nvSpPr>
        <p:spPr/>
        <p:txBody>
          <a:bodyPr/>
          <a:lstStyle>
            <a:lvl1pPr>
              <a:defRPr/>
            </a:lvl1pPr>
          </a:lstStyle>
          <a:p>
            <a:pPr>
              <a:defRPr/>
            </a:pPr>
            <a:fld id="{1AAE65D7-EF62-48DF-8BE3-AABB744AD3D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0037799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516255" y="1668358"/>
            <a:ext cx="4560253" cy="4718735"/>
          </a:xfrm>
        </p:spPr>
        <p:txBody>
          <a:bodyPr/>
          <a:lstStyle>
            <a:lvl1pPr>
              <a:defRPr sz="2371"/>
            </a:lvl1pPr>
            <a:lvl2pPr>
              <a:defRPr sz="2033"/>
            </a:lvl2pPr>
            <a:lvl3pPr>
              <a:defRPr sz="1694"/>
            </a:lvl3pPr>
            <a:lvl4pPr>
              <a:defRPr sz="1524"/>
            </a:lvl4pPr>
            <a:lvl5pPr>
              <a:defRPr sz="1524"/>
            </a:lvl5pPr>
            <a:lvl6pPr>
              <a:defRPr sz="1524"/>
            </a:lvl6pPr>
            <a:lvl7pPr>
              <a:defRPr sz="1524"/>
            </a:lvl7pPr>
            <a:lvl8pPr>
              <a:defRPr sz="1524"/>
            </a:lvl8pPr>
            <a:lvl9pPr>
              <a:defRPr sz="1524"/>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5248592" y="1668358"/>
            <a:ext cx="4560253" cy="4718735"/>
          </a:xfrm>
        </p:spPr>
        <p:txBody>
          <a:bodyPr/>
          <a:lstStyle>
            <a:lvl1pPr>
              <a:defRPr sz="2371"/>
            </a:lvl1pPr>
            <a:lvl2pPr>
              <a:defRPr sz="2033"/>
            </a:lvl2pPr>
            <a:lvl3pPr>
              <a:defRPr sz="1694"/>
            </a:lvl3pPr>
            <a:lvl4pPr>
              <a:defRPr sz="1524"/>
            </a:lvl4pPr>
            <a:lvl5pPr>
              <a:defRPr sz="1524"/>
            </a:lvl5pPr>
            <a:lvl6pPr>
              <a:defRPr sz="1524"/>
            </a:lvl6pPr>
            <a:lvl7pPr>
              <a:defRPr sz="1524"/>
            </a:lvl7pPr>
            <a:lvl8pPr>
              <a:defRPr sz="1524"/>
            </a:lvl8pPr>
            <a:lvl9pPr>
              <a:defRPr sz="1524"/>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a:xfrm>
            <a:off x="516256" y="6627090"/>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6" name="Нижний колонтитул 5"/>
          <p:cNvSpPr>
            <a:spLocks noGrp="1"/>
          </p:cNvSpPr>
          <p:nvPr>
            <p:ph type="ftr" sz="quarter" idx="11"/>
          </p:nvPr>
        </p:nvSpPr>
        <p:spPr>
          <a:xfrm>
            <a:off x="3527746" y="6627090"/>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7" name="Номер слайда 6"/>
          <p:cNvSpPr>
            <a:spLocks noGrp="1"/>
          </p:cNvSpPr>
          <p:nvPr>
            <p:ph type="sldNum" sz="quarter" idx="12"/>
          </p:nvPr>
        </p:nvSpPr>
        <p:spPr/>
        <p:txBody>
          <a:bodyPr/>
          <a:lstStyle>
            <a:lvl1pPr>
              <a:defRPr/>
            </a:lvl1pPr>
          </a:lstStyle>
          <a:p>
            <a:pPr>
              <a:defRPr/>
            </a:pPr>
            <a:fld id="{1AAE65D7-EF62-48DF-8BE3-AABB744AD3D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3896886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516255" y="1600498"/>
            <a:ext cx="4562046" cy="667012"/>
          </a:xfrm>
        </p:spPr>
        <p:txBody>
          <a:bodyPr anchor="b"/>
          <a:lstStyle>
            <a:lvl1pPr marL="0" indent="0">
              <a:buNone/>
              <a:defRPr sz="2033" b="1"/>
            </a:lvl1pPr>
            <a:lvl2pPr marL="386862" indent="0">
              <a:buNone/>
              <a:defRPr sz="1694" b="1"/>
            </a:lvl2pPr>
            <a:lvl3pPr marL="773722" indent="0">
              <a:buNone/>
              <a:defRPr sz="1524" b="1"/>
            </a:lvl3pPr>
            <a:lvl4pPr marL="1160584" indent="0">
              <a:buNone/>
              <a:defRPr sz="1355" b="1"/>
            </a:lvl4pPr>
            <a:lvl5pPr marL="1547446" indent="0">
              <a:buNone/>
              <a:defRPr sz="1355" b="1"/>
            </a:lvl5pPr>
            <a:lvl6pPr marL="1934305" indent="0">
              <a:buNone/>
              <a:defRPr sz="1355" b="1"/>
            </a:lvl6pPr>
            <a:lvl7pPr marL="2321167" indent="0">
              <a:buNone/>
              <a:defRPr sz="1355" b="1"/>
            </a:lvl7pPr>
            <a:lvl8pPr marL="2708029" indent="0">
              <a:buNone/>
              <a:defRPr sz="1355" b="1"/>
            </a:lvl8pPr>
            <a:lvl9pPr marL="3094889" indent="0">
              <a:buNone/>
              <a:defRPr sz="1355" b="1"/>
            </a:lvl9pPr>
          </a:lstStyle>
          <a:p>
            <a:pPr lvl="0"/>
            <a:r>
              <a:rPr lang="ru-RU"/>
              <a:t>Образец текста</a:t>
            </a:r>
          </a:p>
        </p:txBody>
      </p:sp>
      <p:sp>
        <p:nvSpPr>
          <p:cNvPr id="4" name="Объект 3"/>
          <p:cNvSpPr>
            <a:spLocks noGrp="1"/>
          </p:cNvSpPr>
          <p:nvPr>
            <p:ph sz="half" idx="2"/>
          </p:nvPr>
        </p:nvSpPr>
        <p:spPr>
          <a:xfrm>
            <a:off x="516255" y="2267508"/>
            <a:ext cx="4562046" cy="4119584"/>
          </a:xfrm>
        </p:spPr>
        <p:txBody>
          <a:bodyPr/>
          <a:lstStyle>
            <a:lvl1pPr>
              <a:defRPr sz="2033"/>
            </a:lvl1pPr>
            <a:lvl2pPr>
              <a:defRPr sz="1694"/>
            </a:lvl2pPr>
            <a:lvl3pPr>
              <a:defRPr sz="1524"/>
            </a:lvl3pPr>
            <a:lvl4pPr>
              <a:defRPr sz="1355"/>
            </a:lvl4pPr>
            <a:lvl5pPr>
              <a:defRPr sz="1355"/>
            </a:lvl5pPr>
            <a:lvl6pPr>
              <a:defRPr sz="1355"/>
            </a:lvl6pPr>
            <a:lvl7pPr>
              <a:defRPr sz="1355"/>
            </a:lvl7pPr>
            <a:lvl8pPr>
              <a:defRPr sz="1355"/>
            </a:lvl8pPr>
            <a:lvl9pPr>
              <a:defRPr sz="1355"/>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5245015" y="1600498"/>
            <a:ext cx="4563838" cy="667012"/>
          </a:xfrm>
        </p:spPr>
        <p:txBody>
          <a:bodyPr anchor="b"/>
          <a:lstStyle>
            <a:lvl1pPr marL="0" indent="0">
              <a:buNone/>
              <a:defRPr sz="2033" b="1"/>
            </a:lvl1pPr>
            <a:lvl2pPr marL="386862" indent="0">
              <a:buNone/>
              <a:defRPr sz="1694" b="1"/>
            </a:lvl2pPr>
            <a:lvl3pPr marL="773722" indent="0">
              <a:buNone/>
              <a:defRPr sz="1524" b="1"/>
            </a:lvl3pPr>
            <a:lvl4pPr marL="1160584" indent="0">
              <a:buNone/>
              <a:defRPr sz="1355" b="1"/>
            </a:lvl4pPr>
            <a:lvl5pPr marL="1547446" indent="0">
              <a:buNone/>
              <a:defRPr sz="1355" b="1"/>
            </a:lvl5pPr>
            <a:lvl6pPr marL="1934305" indent="0">
              <a:buNone/>
              <a:defRPr sz="1355" b="1"/>
            </a:lvl6pPr>
            <a:lvl7pPr marL="2321167" indent="0">
              <a:buNone/>
              <a:defRPr sz="1355" b="1"/>
            </a:lvl7pPr>
            <a:lvl8pPr marL="2708029" indent="0">
              <a:buNone/>
              <a:defRPr sz="1355" b="1"/>
            </a:lvl8pPr>
            <a:lvl9pPr marL="3094889" indent="0">
              <a:buNone/>
              <a:defRPr sz="1355" b="1"/>
            </a:lvl9pPr>
          </a:lstStyle>
          <a:p>
            <a:pPr lvl="0"/>
            <a:r>
              <a:rPr lang="ru-RU"/>
              <a:t>Образец текста</a:t>
            </a:r>
          </a:p>
        </p:txBody>
      </p:sp>
      <p:sp>
        <p:nvSpPr>
          <p:cNvPr id="6" name="Объект 5"/>
          <p:cNvSpPr>
            <a:spLocks noGrp="1"/>
          </p:cNvSpPr>
          <p:nvPr>
            <p:ph sz="quarter" idx="4"/>
          </p:nvPr>
        </p:nvSpPr>
        <p:spPr>
          <a:xfrm>
            <a:off x="5245015" y="2267508"/>
            <a:ext cx="4563838" cy="4119584"/>
          </a:xfrm>
        </p:spPr>
        <p:txBody>
          <a:bodyPr/>
          <a:lstStyle>
            <a:lvl1pPr>
              <a:defRPr sz="2033"/>
            </a:lvl1pPr>
            <a:lvl2pPr>
              <a:defRPr sz="1694"/>
            </a:lvl2pPr>
            <a:lvl3pPr>
              <a:defRPr sz="1524"/>
            </a:lvl3pPr>
            <a:lvl4pPr>
              <a:defRPr sz="1355"/>
            </a:lvl4pPr>
            <a:lvl5pPr>
              <a:defRPr sz="1355"/>
            </a:lvl5pPr>
            <a:lvl6pPr>
              <a:defRPr sz="1355"/>
            </a:lvl6pPr>
            <a:lvl7pPr>
              <a:defRPr sz="1355"/>
            </a:lvl7pPr>
            <a:lvl8pPr>
              <a:defRPr sz="1355"/>
            </a:lvl8pPr>
            <a:lvl9pPr>
              <a:defRPr sz="1355"/>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a:xfrm>
            <a:off x="516256" y="6627090"/>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8" name="Нижний колонтитул 7"/>
          <p:cNvSpPr>
            <a:spLocks noGrp="1"/>
          </p:cNvSpPr>
          <p:nvPr>
            <p:ph type="ftr" sz="quarter" idx="11"/>
          </p:nvPr>
        </p:nvSpPr>
        <p:spPr>
          <a:xfrm>
            <a:off x="3527746" y="6627090"/>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9" name="Номер слайда 8"/>
          <p:cNvSpPr>
            <a:spLocks noGrp="1"/>
          </p:cNvSpPr>
          <p:nvPr>
            <p:ph type="sldNum" sz="quarter" idx="12"/>
          </p:nvPr>
        </p:nvSpPr>
        <p:spPr/>
        <p:txBody>
          <a:bodyPr/>
          <a:lstStyle>
            <a:lvl1pPr>
              <a:defRPr/>
            </a:lvl1pPr>
          </a:lstStyle>
          <a:p>
            <a:pPr>
              <a:defRPr/>
            </a:pPr>
            <a:fld id="{6323F9DB-885A-4D81-8D62-6BEB8B6A1F7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6030912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a:xfrm>
            <a:off x="516256" y="6627090"/>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4" name="Нижний колонтитул 3"/>
          <p:cNvSpPr>
            <a:spLocks noGrp="1"/>
          </p:cNvSpPr>
          <p:nvPr>
            <p:ph type="ftr" sz="quarter" idx="11"/>
          </p:nvPr>
        </p:nvSpPr>
        <p:spPr>
          <a:xfrm>
            <a:off x="3527746" y="6627090"/>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5" name="Номер слайда 4"/>
          <p:cNvSpPr>
            <a:spLocks noGrp="1"/>
          </p:cNvSpPr>
          <p:nvPr>
            <p:ph type="sldNum" sz="quarter" idx="12"/>
          </p:nvPr>
        </p:nvSpPr>
        <p:spPr/>
        <p:txBody>
          <a:bodyPr/>
          <a:lstStyle>
            <a:lvl1pPr>
              <a:defRPr/>
            </a:lvl1pPr>
          </a:lstStyle>
          <a:p>
            <a:pPr>
              <a:defRPr/>
            </a:pPr>
            <a:fld id="{27AF9FE5-6402-411A-AFD6-F5FDF53EA1D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575733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516256" y="6627090"/>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3" name="Нижний колонтитул 2"/>
          <p:cNvSpPr>
            <a:spLocks noGrp="1"/>
          </p:cNvSpPr>
          <p:nvPr>
            <p:ph type="ftr" sz="quarter" idx="11"/>
          </p:nvPr>
        </p:nvSpPr>
        <p:spPr>
          <a:xfrm>
            <a:off x="3527746" y="6627090"/>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4" name="Номер слайда 3"/>
          <p:cNvSpPr>
            <a:spLocks noGrp="1"/>
          </p:cNvSpPr>
          <p:nvPr>
            <p:ph type="sldNum" sz="quarter" idx="12"/>
          </p:nvPr>
        </p:nvSpPr>
        <p:spPr/>
        <p:txBody>
          <a:bodyPr/>
          <a:lstStyle>
            <a:lvl1pPr>
              <a:defRPr/>
            </a:lvl1pPr>
          </a:lstStyle>
          <a:p>
            <a:pPr>
              <a:defRPr/>
            </a:pPr>
            <a:fld id="{39A2D679-B1CE-4B80-B6F9-CAA5757C648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460613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6262" y="284679"/>
            <a:ext cx="3396887" cy="1211545"/>
          </a:xfrm>
        </p:spPr>
        <p:txBody>
          <a:bodyPr anchor="b"/>
          <a:lstStyle>
            <a:lvl1pPr algn="l">
              <a:defRPr sz="1694" b="1"/>
            </a:lvl1pPr>
          </a:lstStyle>
          <a:p>
            <a:r>
              <a:rPr lang="ru-RU"/>
              <a:t>Образец заголовка</a:t>
            </a:r>
          </a:p>
        </p:txBody>
      </p:sp>
      <p:sp>
        <p:nvSpPr>
          <p:cNvPr id="3" name="Объект 2"/>
          <p:cNvSpPr>
            <a:spLocks noGrp="1"/>
          </p:cNvSpPr>
          <p:nvPr>
            <p:ph idx="1"/>
          </p:nvPr>
        </p:nvSpPr>
        <p:spPr>
          <a:xfrm>
            <a:off x="4036827" y="284681"/>
            <a:ext cx="5772018" cy="6102413"/>
          </a:xfrm>
        </p:spPr>
        <p:txBody>
          <a:bodyPr/>
          <a:lstStyle>
            <a:lvl1pPr>
              <a:defRPr sz="2710"/>
            </a:lvl1pPr>
            <a:lvl2pPr>
              <a:defRPr sz="2371"/>
            </a:lvl2pPr>
            <a:lvl3pPr>
              <a:defRPr sz="2033"/>
            </a:lvl3pPr>
            <a:lvl4pPr>
              <a:defRPr sz="1694"/>
            </a:lvl4pPr>
            <a:lvl5pPr>
              <a:defRPr sz="1694"/>
            </a:lvl5pPr>
            <a:lvl6pPr>
              <a:defRPr sz="1694"/>
            </a:lvl6pPr>
            <a:lvl7pPr>
              <a:defRPr sz="1694"/>
            </a:lvl7pPr>
            <a:lvl8pPr>
              <a:defRPr sz="1694"/>
            </a:lvl8pPr>
            <a:lvl9pPr>
              <a:defRPr sz="1694"/>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516262" y="1496227"/>
            <a:ext cx="3396887" cy="4890867"/>
          </a:xfrm>
        </p:spPr>
        <p:txBody>
          <a:bodyPr/>
          <a:lstStyle>
            <a:lvl1pPr marL="0" indent="0">
              <a:buNone/>
              <a:defRPr sz="1186"/>
            </a:lvl1pPr>
            <a:lvl2pPr marL="386862" indent="0">
              <a:buNone/>
              <a:defRPr sz="1016"/>
            </a:lvl2pPr>
            <a:lvl3pPr marL="773722" indent="0">
              <a:buNone/>
              <a:defRPr sz="847"/>
            </a:lvl3pPr>
            <a:lvl4pPr marL="1160584" indent="0">
              <a:buNone/>
              <a:defRPr sz="762"/>
            </a:lvl4pPr>
            <a:lvl5pPr marL="1547446" indent="0">
              <a:buNone/>
              <a:defRPr sz="762"/>
            </a:lvl5pPr>
            <a:lvl6pPr marL="1934305" indent="0">
              <a:buNone/>
              <a:defRPr sz="762"/>
            </a:lvl6pPr>
            <a:lvl7pPr marL="2321167" indent="0">
              <a:buNone/>
              <a:defRPr sz="762"/>
            </a:lvl7pPr>
            <a:lvl8pPr marL="2708029" indent="0">
              <a:buNone/>
              <a:defRPr sz="762"/>
            </a:lvl8pPr>
            <a:lvl9pPr marL="3094889" indent="0">
              <a:buNone/>
              <a:defRPr sz="762"/>
            </a:lvl9pPr>
          </a:lstStyle>
          <a:p>
            <a:pPr lvl="0"/>
            <a:r>
              <a:rPr lang="ru-RU"/>
              <a:t>Образец текста</a:t>
            </a:r>
          </a:p>
        </p:txBody>
      </p:sp>
      <p:sp>
        <p:nvSpPr>
          <p:cNvPr id="5" name="Дата 4"/>
          <p:cNvSpPr>
            <a:spLocks noGrp="1"/>
          </p:cNvSpPr>
          <p:nvPr>
            <p:ph type="dt" sz="half" idx="10"/>
          </p:nvPr>
        </p:nvSpPr>
        <p:spPr>
          <a:xfrm>
            <a:off x="516256" y="6627090"/>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6" name="Нижний колонтитул 5"/>
          <p:cNvSpPr>
            <a:spLocks noGrp="1"/>
          </p:cNvSpPr>
          <p:nvPr>
            <p:ph type="ftr" sz="quarter" idx="11"/>
          </p:nvPr>
        </p:nvSpPr>
        <p:spPr>
          <a:xfrm>
            <a:off x="3527746" y="6627090"/>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7" name="Номер слайда 6"/>
          <p:cNvSpPr>
            <a:spLocks noGrp="1"/>
          </p:cNvSpPr>
          <p:nvPr>
            <p:ph type="sldNum" sz="quarter" idx="12"/>
          </p:nvPr>
        </p:nvSpPr>
        <p:spPr/>
        <p:txBody>
          <a:bodyPr/>
          <a:lstStyle>
            <a:lvl1pPr>
              <a:defRPr/>
            </a:lvl1pPr>
          </a:lstStyle>
          <a:p>
            <a:pPr>
              <a:defRPr/>
            </a:pPr>
            <a:fld id="{F2778974-F02E-439E-80F3-43EB670DBF8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85216671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3792" y="5005070"/>
            <a:ext cx="6195060" cy="590878"/>
          </a:xfrm>
        </p:spPr>
        <p:txBody>
          <a:bodyPr anchor="b"/>
          <a:lstStyle>
            <a:lvl1pPr algn="l">
              <a:defRPr sz="1694" b="1"/>
            </a:lvl1pPr>
          </a:lstStyle>
          <a:p>
            <a:r>
              <a:rPr lang="ru-RU"/>
              <a:t>Образец заголовка</a:t>
            </a:r>
          </a:p>
        </p:txBody>
      </p:sp>
      <p:sp>
        <p:nvSpPr>
          <p:cNvPr id="3" name="Рисунок 2"/>
          <p:cNvSpPr>
            <a:spLocks noGrp="1"/>
          </p:cNvSpPr>
          <p:nvPr>
            <p:ph type="pic" idx="1"/>
          </p:nvPr>
        </p:nvSpPr>
        <p:spPr>
          <a:xfrm>
            <a:off x="2023792" y="638874"/>
            <a:ext cx="6195060" cy="4290060"/>
          </a:xfrm>
        </p:spPr>
        <p:txBody>
          <a:bodyPr rtlCol="0">
            <a:normAutofit/>
          </a:bodyPr>
          <a:lstStyle>
            <a:lvl1pPr marL="0" indent="0">
              <a:buNone/>
              <a:defRPr sz="2710"/>
            </a:lvl1pPr>
            <a:lvl2pPr marL="386862" indent="0">
              <a:buNone/>
              <a:defRPr sz="2371"/>
            </a:lvl2pPr>
            <a:lvl3pPr marL="773722" indent="0">
              <a:buNone/>
              <a:defRPr sz="2033"/>
            </a:lvl3pPr>
            <a:lvl4pPr marL="1160584" indent="0">
              <a:buNone/>
              <a:defRPr sz="1694"/>
            </a:lvl4pPr>
            <a:lvl5pPr marL="1547446" indent="0">
              <a:buNone/>
              <a:defRPr sz="1694"/>
            </a:lvl5pPr>
            <a:lvl6pPr marL="1934305" indent="0">
              <a:buNone/>
              <a:defRPr sz="1694"/>
            </a:lvl6pPr>
            <a:lvl7pPr marL="2321167" indent="0">
              <a:buNone/>
              <a:defRPr sz="1694"/>
            </a:lvl7pPr>
            <a:lvl8pPr marL="2708029" indent="0">
              <a:buNone/>
              <a:defRPr sz="1694"/>
            </a:lvl8pPr>
            <a:lvl9pPr marL="3094889" indent="0">
              <a:buNone/>
              <a:defRPr sz="1694"/>
            </a:lvl9pPr>
          </a:lstStyle>
          <a:p>
            <a:pPr lvl="0"/>
            <a:endParaRPr lang="ru-RU" noProof="0"/>
          </a:p>
        </p:txBody>
      </p:sp>
      <p:sp>
        <p:nvSpPr>
          <p:cNvPr id="4" name="Текст 3"/>
          <p:cNvSpPr>
            <a:spLocks noGrp="1"/>
          </p:cNvSpPr>
          <p:nvPr>
            <p:ph type="body" sz="half" idx="2"/>
          </p:nvPr>
        </p:nvSpPr>
        <p:spPr>
          <a:xfrm>
            <a:off x="2023792" y="5595947"/>
            <a:ext cx="6195060" cy="839144"/>
          </a:xfrm>
        </p:spPr>
        <p:txBody>
          <a:bodyPr/>
          <a:lstStyle>
            <a:lvl1pPr marL="0" indent="0">
              <a:buNone/>
              <a:defRPr sz="1186"/>
            </a:lvl1pPr>
            <a:lvl2pPr marL="386862" indent="0">
              <a:buNone/>
              <a:defRPr sz="1016"/>
            </a:lvl2pPr>
            <a:lvl3pPr marL="773722" indent="0">
              <a:buNone/>
              <a:defRPr sz="847"/>
            </a:lvl3pPr>
            <a:lvl4pPr marL="1160584" indent="0">
              <a:buNone/>
              <a:defRPr sz="762"/>
            </a:lvl4pPr>
            <a:lvl5pPr marL="1547446" indent="0">
              <a:buNone/>
              <a:defRPr sz="762"/>
            </a:lvl5pPr>
            <a:lvl6pPr marL="1934305" indent="0">
              <a:buNone/>
              <a:defRPr sz="762"/>
            </a:lvl6pPr>
            <a:lvl7pPr marL="2321167" indent="0">
              <a:buNone/>
              <a:defRPr sz="762"/>
            </a:lvl7pPr>
            <a:lvl8pPr marL="2708029" indent="0">
              <a:buNone/>
              <a:defRPr sz="762"/>
            </a:lvl8pPr>
            <a:lvl9pPr marL="3094889" indent="0">
              <a:buNone/>
              <a:defRPr sz="762"/>
            </a:lvl9pPr>
          </a:lstStyle>
          <a:p>
            <a:pPr lvl="0"/>
            <a:r>
              <a:rPr lang="ru-RU"/>
              <a:t>Образец текста</a:t>
            </a:r>
          </a:p>
        </p:txBody>
      </p:sp>
      <p:sp>
        <p:nvSpPr>
          <p:cNvPr id="5" name="Дата 4"/>
          <p:cNvSpPr>
            <a:spLocks noGrp="1"/>
          </p:cNvSpPr>
          <p:nvPr>
            <p:ph type="dt" sz="half" idx="10"/>
          </p:nvPr>
        </p:nvSpPr>
        <p:spPr>
          <a:xfrm>
            <a:off x="516256" y="6627090"/>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6" name="Нижний колонтитул 5"/>
          <p:cNvSpPr>
            <a:spLocks noGrp="1"/>
          </p:cNvSpPr>
          <p:nvPr>
            <p:ph type="ftr" sz="quarter" idx="11"/>
          </p:nvPr>
        </p:nvSpPr>
        <p:spPr>
          <a:xfrm>
            <a:off x="3527746" y="6627090"/>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7" name="Номер слайда 6"/>
          <p:cNvSpPr>
            <a:spLocks noGrp="1"/>
          </p:cNvSpPr>
          <p:nvPr>
            <p:ph type="sldNum" sz="quarter" idx="12"/>
          </p:nvPr>
        </p:nvSpPr>
        <p:spPr/>
        <p:txBody>
          <a:bodyPr/>
          <a:lstStyle>
            <a:lvl1pPr>
              <a:defRPr/>
            </a:lvl1pPr>
          </a:lstStyle>
          <a:p>
            <a:pPr>
              <a:defRPr/>
            </a:pPr>
            <a:fld id="{8A5A0A1B-D7B0-4C6E-90BC-42E0241C575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51613171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516256" y="6627090"/>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5" name="Нижний колонтитул 4"/>
          <p:cNvSpPr>
            <a:spLocks noGrp="1"/>
          </p:cNvSpPr>
          <p:nvPr>
            <p:ph type="ftr" sz="quarter" idx="11"/>
          </p:nvPr>
        </p:nvSpPr>
        <p:spPr>
          <a:xfrm>
            <a:off x="3527746" y="6627090"/>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6" name="Номер слайда 5"/>
          <p:cNvSpPr>
            <a:spLocks noGrp="1"/>
          </p:cNvSpPr>
          <p:nvPr>
            <p:ph type="sldNum" sz="quarter" idx="12"/>
          </p:nvPr>
        </p:nvSpPr>
        <p:spPr/>
        <p:txBody>
          <a:bodyPr/>
          <a:lstStyle>
            <a:lvl1pPr>
              <a:defRPr/>
            </a:lvl1pPr>
          </a:lstStyle>
          <a:p>
            <a:pPr>
              <a:defRPr/>
            </a:pPr>
            <a:fld id="{4F7DC856-7421-485F-B27B-F1912165AC04}"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7411312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85697" y="286342"/>
            <a:ext cx="2323148" cy="6100757"/>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516255" y="286342"/>
            <a:ext cx="6797358" cy="610075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516256" y="6627090"/>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5" name="Нижний колонтитул 4"/>
          <p:cNvSpPr>
            <a:spLocks noGrp="1"/>
          </p:cNvSpPr>
          <p:nvPr>
            <p:ph type="ftr" sz="quarter" idx="11"/>
          </p:nvPr>
        </p:nvSpPr>
        <p:spPr>
          <a:xfrm>
            <a:off x="3527746" y="6627090"/>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defTabSz="1032540">
              <a:defRPr/>
            </a:pPr>
            <a:endParaRPr lang="ru-RU" sz="2033">
              <a:solidFill>
                <a:prstClr val="black"/>
              </a:solidFill>
            </a:endParaRPr>
          </a:p>
        </p:txBody>
      </p:sp>
      <p:sp>
        <p:nvSpPr>
          <p:cNvPr id="6" name="Номер слайда 5"/>
          <p:cNvSpPr>
            <a:spLocks noGrp="1"/>
          </p:cNvSpPr>
          <p:nvPr>
            <p:ph type="sldNum" sz="quarter" idx="12"/>
          </p:nvPr>
        </p:nvSpPr>
        <p:spPr/>
        <p:txBody>
          <a:bodyPr/>
          <a:lstStyle>
            <a:lvl1pPr>
              <a:defRPr/>
            </a:lvl1pPr>
          </a:lstStyle>
          <a:p>
            <a:pPr>
              <a:defRPr/>
            </a:pPr>
            <a:fld id="{5229668C-78C1-4B50-A238-56637A7CF59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2993935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cSld name="1_Титульный слайд">
    <p:spTree>
      <p:nvGrpSpPr>
        <p:cNvPr id="1" name=""/>
        <p:cNvGrpSpPr/>
        <p:nvPr/>
      </p:nvGrpSpPr>
      <p:grpSpPr>
        <a:xfrm>
          <a:off x="0" y="0"/>
          <a:ext cx="0" cy="0"/>
          <a:chOff x="0" y="0"/>
          <a:chExt cx="0" cy="0"/>
        </a:xfrm>
      </p:grpSpPr>
      <p:sp>
        <p:nvSpPr>
          <p:cNvPr id="10" name="Текст 9"/>
          <p:cNvSpPr>
            <a:spLocks noGrp="1"/>
          </p:cNvSpPr>
          <p:nvPr>
            <p:ph type="body" sz="quarter" idx="10" hasCustomPrompt="1"/>
          </p:nvPr>
        </p:nvSpPr>
        <p:spPr>
          <a:xfrm>
            <a:off x="519331" y="4125432"/>
            <a:ext cx="9272306" cy="1271129"/>
          </a:xfrm>
        </p:spPr>
        <p:txBody>
          <a:bodyPr anchor="ctr"/>
          <a:lstStyle>
            <a:lvl1pPr marL="0" indent="0" algn="ctr">
              <a:buNone/>
              <a:defRPr>
                <a:solidFill>
                  <a:schemeClr val="bg1"/>
                </a:solidFill>
              </a:defRPr>
            </a:lvl1pPr>
          </a:lstStyle>
          <a:p>
            <a:pPr lvl="0"/>
            <a:r>
              <a:rPr lang="ru-RU" dirty="0"/>
              <a:t>О ЧЕМ ВЫ РАССКАЖЕТЕ СЕГОДНЯ? </a:t>
            </a:r>
          </a:p>
        </p:txBody>
      </p:sp>
      <p:pic>
        <p:nvPicPr>
          <p:cNvPr id="6" name="Picture 2" descr="Z:\Projects\Текущие\Проектная\FNS_2012\_БРЭНДБУК\out\PPT\3_1_present_16.9-01.png"/>
          <p:cNvPicPr>
            <a:picLocks noChangeAspect="1" noChangeArrowheads="1"/>
          </p:cNvPicPr>
          <p:nvPr userDrawn="1"/>
        </p:nvPicPr>
        <p:blipFill>
          <a:blip r:embed="rId2" cstate="print"/>
          <a:stretch>
            <a:fillRect/>
          </a:stretch>
        </p:blipFill>
        <p:spPr bwMode="auto">
          <a:xfrm>
            <a:off x="0" y="1624"/>
            <a:ext cx="10325100" cy="7149259"/>
          </a:xfrm>
          <a:prstGeom prst="rect">
            <a:avLst/>
          </a:prstGeom>
          <a:noFill/>
        </p:spPr>
      </p:pic>
      <p:pic>
        <p:nvPicPr>
          <p:cNvPr id="11"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39" y="873901"/>
            <a:ext cx="763627" cy="18007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userDrawn="1"/>
        </p:nvSpPr>
        <p:spPr>
          <a:xfrm>
            <a:off x="2577971" y="2574050"/>
            <a:ext cx="4715924" cy="1201200"/>
          </a:xfrm>
          <a:prstGeom prst="rect">
            <a:avLst/>
          </a:prstGeom>
        </p:spPr>
        <p:txBody>
          <a:bodyPr vert="horz" wrap="square" lIns="117779" tIns="58889" rIns="117779" bIns="58889" rtlCol="0" anchor="ctr">
            <a:noAutofit/>
          </a:bodyPr>
          <a:lstStyle/>
          <a:p>
            <a:pPr algn="ctr" defTabSz="1177819">
              <a:spcBef>
                <a:spcPct val="0"/>
              </a:spcBef>
            </a:pPr>
            <a:r>
              <a:rPr lang="ru-RU" sz="2033" b="1" dirty="0">
                <a:solidFill>
                  <a:prstClr val="white"/>
                </a:solidFill>
              </a:rPr>
              <a:t>ФЕДЕРАЛЬНАЯ НАЛОГОВАЯ </a:t>
            </a:r>
            <a:br>
              <a:rPr lang="ru-RU" sz="2033" b="1" dirty="0">
                <a:solidFill>
                  <a:prstClr val="white"/>
                </a:solidFill>
              </a:rPr>
            </a:br>
            <a:r>
              <a:rPr lang="ru-RU" sz="2033" b="1" dirty="0">
                <a:solidFill>
                  <a:prstClr val="white"/>
                </a:solidFill>
              </a:rPr>
              <a:t>СЛУЖБА</a:t>
            </a:r>
          </a:p>
        </p:txBody>
      </p:sp>
    </p:spTree>
    <p:extLst>
      <p:ext uri="{BB962C8B-B14F-4D97-AF65-F5344CB8AC3E}">
        <p14:creationId xmlns:p14="http://schemas.microsoft.com/office/powerpoint/2010/main" val="108494138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58128" y="238337"/>
            <a:ext cx="9819170" cy="6292088"/>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grpSp>
        <p:nvGrpSpPr>
          <p:cNvPr id="7" name="Group 9"/>
          <p:cNvGrpSpPr>
            <a:grpSpLocks noChangeAspect="1"/>
          </p:cNvGrpSpPr>
          <p:nvPr/>
        </p:nvGrpSpPr>
        <p:grpSpPr bwMode="hidden">
          <a:xfrm>
            <a:off x="239005" y="5582002"/>
            <a:ext cx="9850145" cy="1388295"/>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774383" y="1668357"/>
            <a:ext cx="8776335" cy="1855927"/>
          </a:xfrm>
        </p:spPr>
        <p:txBody>
          <a:bodyPr anchor="b">
            <a:normAutofit/>
          </a:bodyPr>
          <a:lstStyle>
            <a:lvl1pPr>
              <a:defRPr sz="48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48765" y="3707461"/>
            <a:ext cx="7227570" cy="1535947"/>
          </a:xfrm>
        </p:spPr>
        <p:txBody>
          <a:bodyPr>
            <a:normAutofit/>
          </a:bodyPr>
          <a:lstStyle>
            <a:lvl1pPr marL="0" indent="0" algn="ctr">
              <a:buNone/>
              <a:defRPr sz="2200">
                <a:solidFill>
                  <a:srgbClr val="FFFFFF"/>
                </a:solidFill>
              </a:defRPr>
            </a:lvl1pPr>
            <a:lvl2pPr marL="499262" indent="0" algn="ctr">
              <a:buNone/>
              <a:defRPr>
                <a:solidFill>
                  <a:schemeClr val="tx1">
                    <a:tint val="75000"/>
                  </a:schemeClr>
                </a:solidFill>
              </a:defRPr>
            </a:lvl2pPr>
            <a:lvl3pPr marL="998525" indent="0" algn="ctr">
              <a:buNone/>
              <a:defRPr>
                <a:solidFill>
                  <a:schemeClr val="tx1">
                    <a:tint val="75000"/>
                  </a:schemeClr>
                </a:solidFill>
              </a:defRPr>
            </a:lvl3pPr>
            <a:lvl4pPr marL="1497787" indent="0" algn="ctr">
              <a:buNone/>
              <a:defRPr>
                <a:solidFill>
                  <a:schemeClr val="tx1">
                    <a:tint val="75000"/>
                  </a:schemeClr>
                </a:solidFill>
              </a:defRPr>
            </a:lvl4pPr>
            <a:lvl5pPr marL="1997050" indent="0" algn="ctr">
              <a:buNone/>
              <a:defRPr>
                <a:solidFill>
                  <a:schemeClr val="tx1">
                    <a:tint val="75000"/>
                  </a:schemeClr>
                </a:solidFill>
              </a:defRPr>
            </a:lvl5pPr>
            <a:lvl6pPr marL="2496312" indent="0" algn="ctr">
              <a:buNone/>
              <a:defRPr>
                <a:solidFill>
                  <a:schemeClr val="tx1">
                    <a:tint val="75000"/>
                  </a:schemeClr>
                </a:solidFill>
              </a:defRPr>
            </a:lvl6pPr>
            <a:lvl7pPr marL="2995574" indent="0" algn="ctr">
              <a:buNone/>
              <a:defRPr>
                <a:solidFill>
                  <a:schemeClr val="tx1">
                    <a:tint val="75000"/>
                  </a:schemeClr>
                </a:solidFill>
              </a:defRPr>
            </a:lvl7pPr>
            <a:lvl8pPr marL="3494837" indent="0" algn="ctr">
              <a:buNone/>
              <a:defRPr>
                <a:solidFill>
                  <a:schemeClr val="tx1">
                    <a:tint val="75000"/>
                  </a:schemeClr>
                </a:solidFill>
              </a:defRPr>
            </a:lvl8pPr>
            <a:lvl9pPr marL="3994099"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2FD380-C941-480E-9AB9-FE70DDF8062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16255" y="1600499"/>
            <a:ext cx="4562046" cy="667012"/>
          </a:xfrm>
        </p:spPr>
        <p:txBody>
          <a:bodyPr anchor="b"/>
          <a:lstStyle>
            <a:lvl1pPr marL="0" indent="0">
              <a:buNone/>
              <a:defRPr sz="2502" b="1"/>
            </a:lvl1pPr>
            <a:lvl2pPr marL="476245" indent="0">
              <a:buNone/>
              <a:defRPr sz="2085" b="1"/>
            </a:lvl2pPr>
            <a:lvl3pPr marL="952488" indent="0">
              <a:buNone/>
              <a:defRPr sz="1877" b="1"/>
            </a:lvl3pPr>
            <a:lvl4pPr marL="1428733" indent="0">
              <a:buNone/>
              <a:defRPr sz="1668" b="1"/>
            </a:lvl4pPr>
            <a:lvl5pPr marL="1904978" indent="0">
              <a:buNone/>
              <a:defRPr sz="1668" b="1"/>
            </a:lvl5pPr>
            <a:lvl6pPr marL="2381221" indent="0">
              <a:buNone/>
              <a:defRPr sz="1668" b="1"/>
            </a:lvl6pPr>
            <a:lvl7pPr marL="2857465" indent="0">
              <a:buNone/>
              <a:defRPr sz="1668" b="1"/>
            </a:lvl7pPr>
            <a:lvl8pPr marL="3333712" indent="0">
              <a:buNone/>
              <a:defRPr sz="1668" b="1"/>
            </a:lvl8pPr>
            <a:lvl9pPr marL="3809954" indent="0">
              <a:buNone/>
              <a:defRPr sz="1668" b="1"/>
            </a:lvl9pPr>
          </a:lstStyle>
          <a:p>
            <a:pPr lvl="0"/>
            <a:r>
              <a:rPr lang="ru-RU" smtClean="0"/>
              <a:t>Образец текста</a:t>
            </a:r>
          </a:p>
        </p:txBody>
      </p:sp>
      <p:sp>
        <p:nvSpPr>
          <p:cNvPr id="4" name="Объект 3"/>
          <p:cNvSpPr>
            <a:spLocks noGrp="1"/>
          </p:cNvSpPr>
          <p:nvPr>
            <p:ph sz="half" idx="2"/>
          </p:nvPr>
        </p:nvSpPr>
        <p:spPr>
          <a:xfrm>
            <a:off x="516255" y="2267508"/>
            <a:ext cx="4562046" cy="4119584"/>
          </a:xfrm>
        </p:spPr>
        <p:txBody>
          <a:bodyPr/>
          <a:lstStyle>
            <a:lvl1pPr>
              <a:defRPr sz="2502"/>
            </a:lvl1pPr>
            <a:lvl2pPr>
              <a:defRPr sz="2085"/>
            </a:lvl2pPr>
            <a:lvl3pPr>
              <a:defRPr sz="1877"/>
            </a:lvl3pPr>
            <a:lvl4pPr>
              <a:defRPr sz="1668"/>
            </a:lvl4pPr>
            <a:lvl5pPr>
              <a:defRPr sz="1668"/>
            </a:lvl5pPr>
            <a:lvl6pPr>
              <a:defRPr sz="1668"/>
            </a:lvl6pPr>
            <a:lvl7pPr>
              <a:defRPr sz="1668"/>
            </a:lvl7pPr>
            <a:lvl8pPr>
              <a:defRPr sz="1668"/>
            </a:lvl8pPr>
            <a:lvl9pPr>
              <a:defRPr sz="1668"/>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245016" y="1600499"/>
            <a:ext cx="4563838" cy="667012"/>
          </a:xfrm>
        </p:spPr>
        <p:txBody>
          <a:bodyPr anchor="b"/>
          <a:lstStyle>
            <a:lvl1pPr marL="0" indent="0">
              <a:buNone/>
              <a:defRPr sz="2502" b="1"/>
            </a:lvl1pPr>
            <a:lvl2pPr marL="476245" indent="0">
              <a:buNone/>
              <a:defRPr sz="2085" b="1"/>
            </a:lvl2pPr>
            <a:lvl3pPr marL="952488" indent="0">
              <a:buNone/>
              <a:defRPr sz="1877" b="1"/>
            </a:lvl3pPr>
            <a:lvl4pPr marL="1428733" indent="0">
              <a:buNone/>
              <a:defRPr sz="1668" b="1"/>
            </a:lvl4pPr>
            <a:lvl5pPr marL="1904978" indent="0">
              <a:buNone/>
              <a:defRPr sz="1668" b="1"/>
            </a:lvl5pPr>
            <a:lvl6pPr marL="2381221" indent="0">
              <a:buNone/>
              <a:defRPr sz="1668" b="1"/>
            </a:lvl6pPr>
            <a:lvl7pPr marL="2857465" indent="0">
              <a:buNone/>
              <a:defRPr sz="1668" b="1"/>
            </a:lvl7pPr>
            <a:lvl8pPr marL="3333712" indent="0">
              <a:buNone/>
              <a:defRPr sz="1668" b="1"/>
            </a:lvl8pPr>
            <a:lvl9pPr marL="3809954" indent="0">
              <a:buNone/>
              <a:defRPr sz="1668" b="1"/>
            </a:lvl9pPr>
          </a:lstStyle>
          <a:p>
            <a:pPr lvl="0"/>
            <a:r>
              <a:rPr lang="ru-RU" smtClean="0"/>
              <a:t>Образец текста</a:t>
            </a:r>
          </a:p>
        </p:txBody>
      </p:sp>
      <p:sp>
        <p:nvSpPr>
          <p:cNvPr id="6" name="Объект 5"/>
          <p:cNvSpPr>
            <a:spLocks noGrp="1"/>
          </p:cNvSpPr>
          <p:nvPr>
            <p:ph sz="quarter" idx="4"/>
          </p:nvPr>
        </p:nvSpPr>
        <p:spPr>
          <a:xfrm>
            <a:off x="5245016" y="2267508"/>
            <a:ext cx="4563838" cy="4119584"/>
          </a:xfrm>
        </p:spPr>
        <p:txBody>
          <a:bodyPr/>
          <a:lstStyle>
            <a:lvl1pPr>
              <a:defRPr sz="2502"/>
            </a:lvl1pPr>
            <a:lvl2pPr>
              <a:defRPr sz="2085"/>
            </a:lvl2pPr>
            <a:lvl3pPr>
              <a:defRPr sz="1877"/>
            </a:lvl3pPr>
            <a:lvl4pPr>
              <a:defRPr sz="1668"/>
            </a:lvl4pPr>
            <a:lvl5pPr>
              <a:defRPr sz="1668"/>
            </a:lvl5pPr>
            <a:lvl6pPr>
              <a:defRPr sz="1668"/>
            </a:lvl6pPr>
            <a:lvl7pPr>
              <a:defRPr sz="1668"/>
            </a:lvl7pPr>
            <a:lvl8pPr>
              <a:defRPr sz="1668"/>
            </a:lvl8pPr>
            <a:lvl9pPr>
              <a:defRPr sz="1668"/>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516256" y="6627091"/>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8" name="Нижний колонтитул 7"/>
          <p:cNvSpPr>
            <a:spLocks noGrp="1"/>
          </p:cNvSpPr>
          <p:nvPr>
            <p:ph type="ftr" sz="quarter" idx="11"/>
          </p:nvPr>
        </p:nvSpPr>
        <p:spPr>
          <a:xfrm>
            <a:off x="3527746" y="6627091"/>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9" name="Номер слайда 8"/>
          <p:cNvSpPr>
            <a:spLocks noGrp="1"/>
          </p:cNvSpPr>
          <p:nvPr>
            <p:ph type="sldNum" sz="quarter" idx="12"/>
          </p:nvPr>
        </p:nvSpPr>
        <p:spPr/>
        <p:txBody>
          <a:bodyPr/>
          <a:lstStyle>
            <a:lvl1pPr>
              <a:defRPr/>
            </a:lvl1pPr>
          </a:lstStyle>
          <a:p>
            <a:pPr>
              <a:defRPr/>
            </a:pPr>
            <a:fld id="{6323F9DB-885A-4D81-8D62-6BEB8B6A1F7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8433671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2FD380-C941-480E-9AB9-FE70DDF8062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58128" y="238337"/>
            <a:ext cx="9819170" cy="4938336"/>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9" name="Freeform 14"/>
          <p:cNvSpPr>
            <a:spLocks/>
          </p:cNvSpPr>
          <p:nvPr/>
        </p:nvSpPr>
        <p:spPr bwMode="hidden">
          <a:xfrm>
            <a:off x="6828566" y="4382634"/>
            <a:ext cx="3247968" cy="744438"/>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9852" tIns="49926" rIns="99852" bIns="49926" numCol="1" anchor="t" anchorCtr="0" compatLnSpc="1">
            <a:prstTxWarp prst="textNoShape">
              <a:avLst/>
            </a:prstTxWarp>
          </a:bodyPr>
          <a:lstStyle/>
          <a:p>
            <a:endParaRPr lang="en-US"/>
          </a:p>
        </p:txBody>
      </p:sp>
      <p:sp>
        <p:nvSpPr>
          <p:cNvPr id="10" name="Freeform 18"/>
          <p:cNvSpPr>
            <a:spLocks/>
          </p:cNvSpPr>
          <p:nvPr/>
        </p:nvSpPr>
        <p:spPr bwMode="hidden">
          <a:xfrm>
            <a:off x="2957649" y="4248867"/>
            <a:ext cx="6260682" cy="88634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9852" tIns="49926" rIns="99852" bIns="49926" numCol="1" anchor="t" anchorCtr="0" compatLnSpc="1">
            <a:prstTxWarp prst="textNoShape">
              <a:avLst/>
            </a:prstTxWarp>
          </a:bodyPr>
          <a:lstStyle/>
          <a:p>
            <a:endParaRPr lang="en-US"/>
          </a:p>
        </p:txBody>
      </p:sp>
      <p:sp>
        <p:nvSpPr>
          <p:cNvPr id="11" name="Freeform 22"/>
          <p:cNvSpPr>
            <a:spLocks/>
          </p:cNvSpPr>
          <p:nvPr/>
        </p:nvSpPr>
        <p:spPr bwMode="hidden">
          <a:xfrm>
            <a:off x="3194105" y="4261662"/>
            <a:ext cx="6174261" cy="80725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9852" tIns="49926" rIns="99852" bIns="49926" numCol="1" anchor="t" anchorCtr="0" compatLnSpc="1">
            <a:prstTxWarp prst="textNoShape">
              <a:avLst/>
            </a:prstTxWarp>
          </a:bodyPr>
          <a:lstStyle/>
          <a:p>
            <a:endParaRPr lang="en-US"/>
          </a:p>
        </p:txBody>
      </p:sp>
      <p:sp>
        <p:nvSpPr>
          <p:cNvPr id="12" name="Freeform 26"/>
          <p:cNvSpPr>
            <a:spLocks/>
          </p:cNvSpPr>
          <p:nvPr/>
        </p:nvSpPr>
        <p:spPr bwMode="hidden">
          <a:xfrm>
            <a:off x="6334048" y="4247704"/>
            <a:ext cx="3735283" cy="6793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9852" tIns="49926" rIns="99852" bIns="49926" numCol="1" anchor="t" anchorCtr="0" compatLnSpc="1">
            <a:prstTxWarp prst="textNoShape">
              <a:avLst/>
            </a:prstTxWarp>
          </a:bodyPr>
          <a:lstStyle/>
          <a:p>
            <a:endParaRPr lang="en-US"/>
          </a:p>
        </p:txBody>
      </p:sp>
      <p:sp useBgFill="1">
        <p:nvSpPr>
          <p:cNvPr id="13" name="Freeform 10"/>
          <p:cNvSpPr>
            <a:spLocks/>
          </p:cNvSpPr>
          <p:nvPr/>
        </p:nvSpPr>
        <p:spPr bwMode="hidden">
          <a:xfrm>
            <a:off x="239005" y="4231419"/>
            <a:ext cx="9850145" cy="1386517"/>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9852" tIns="49926" rIns="99852" bIns="49926" numCol="1" anchor="t" anchorCtr="0" compatLnSpc="1">
            <a:prstTxWarp prst="textNoShape">
              <a:avLst/>
            </a:prstTxWarp>
          </a:bodyPr>
          <a:lstStyle/>
          <a:p>
            <a:endParaRPr lang="en-US"/>
          </a:p>
        </p:txBody>
      </p:sp>
      <p:sp>
        <p:nvSpPr>
          <p:cNvPr id="2" name="Title 1"/>
          <p:cNvSpPr>
            <a:spLocks noGrp="1"/>
          </p:cNvSpPr>
          <p:nvPr>
            <p:ph type="title"/>
          </p:nvPr>
        </p:nvSpPr>
        <p:spPr>
          <a:xfrm>
            <a:off x="779161" y="2568489"/>
            <a:ext cx="8776335" cy="1588911"/>
          </a:xfrm>
        </p:spPr>
        <p:txBody>
          <a:bodyPr anchor="t">
            <a:normAutofit/>
          </a:bodyPr>
          <a:lstStyle>
            <a:lvl1pPr algn="ctr">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543983" y="1498673"/>
            <a:ext cx="7246691" cy="979830"/>
          </a:xfrm>
        </p:spPr>
        <p:txBody>
          <a:bodyPr anchor="b">
            <a:normAutofit/>
          </a:bodyPr>
          <a:lstStyle>
            <a:lvl1pPr marL="0" indent="0" algn="ctr">
              <a:buNone/>
              <a:defRPr sz="2200">
                <a:solidFill>
                  <a:srgbClr val="FFFFFF"/>
                </a:solidFill>
              </a:defRPr>
            </a:lvl1pPr>
            <a:lvl2pPr marL="499262" indent="0">
              <a:buNone/>
              <a:defRPr sz="2000">
                <a:solidFill>
                  <a:schemeClr val="tx1">
                    <a:tint val="75000"/>
                  </a:schemeClr>
                </a:solidFill>
              </a:defRPr>
            </a:lvl2pPr>
            <a:lvl3pPr marL="998525" indent="0">
              <a:buNone/>
              <a:defRPr sz="1700">
                <a:solidFill>
                  <a:schemeClr val="tx1">
                    <a:tint val="75000"/>
                  </a:schemeClr>
                </a:solidFill>
              </a:defRPr>
            </a:lvl3pPr>
            <a:lvl4pPr marL="1497787" indent="0">
              <a:buNone/>
              <a:defRPr sz="1500">
                <a:solidFill>
                  <a:schemeClr val="tx1">
                    <a:tint val="75000"/>
                  </a:schemeClr>
                </a:solidFill>
              </a:defRPr>
            </a:lvl4pPr>
            <a:lvl5pPr marL="1997050" indent="0">
              <a:buNone/>
              <a:defRPr sz="1500">
                <a:solidFill>
                  <a:schemeClr val="tx1">
                    <a:tint val="75000"/>
                  </a:schemeClr>
                </a:solidFill>
              </a:defRPr>
            </a:lvl5pPr>
            <a:lvl6pPr marL="2496312" indent="0">
              <a:buNone/>
              <a:defRPr sz="1500">
                <a:solidFill>
                  <a:schemeClr val="tx1">
                    <a:tint val="75000"/>
                  </a:schemeClr>
                </a:solidFill>
              </a:defRPr>
            </a:lvl6pPr>
            <a:lvl7pPr marL="2995574" indent="0">
              <a:buNone/>
              <a:defRPr sz="1500">
                <a:solidFill>
                  <a:schemeClr val="tx1">
                    <a:tint val="75000"/>
                  </a:schemeClr>
                </a:solidFill>
              </a:defRPr>
            </a:lvl7pPr>
            <a:lvl8pPr marL="3494837" indent="0">
              <a:buNone/>
              <a:defRPr sz="1500">
                <a:solidFill>
                  <a:schemeClr val="tx1">
                    <a:tint val="75000"/>
                  </a:schemeClr>
                </a:solidFill>
              </a:defRPr>
            </a:lvl8pPr>
            <a:lvl9pPr marL="3994099" indent="0">
              <a:buNone/>
              <a:defRPr sz="15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2FD380-C941-480E-9AB9-FE70DDF80620}" type="slidenum">
              <a:rPr lang="ru-RU" smtClean="0"/>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2FD380-C941-480E-9AB9-FE70DDF80620}" type="slidenum">
              <a:rPr lang="ru-RU" smtClean="0"/>
              <a:t>‹#›</a:t>
            </a:fld>
            <a:endParaRPr lang="ru-RU"/>
          </a:p>
        </p:txBody>
      </p:sp>
      <p:sp>
        <p:nvSpPr>
          <p:cNvPr id="9" name="Content Placeholder 8"/>
          <p:cNvSpPr>
            <a:spLocks noGrp="1"/>
          </p:cNvSpPr>
          <p:nvPr>
            <p:ph sz="quarter" idx="13"/>
          </p:nvPr>
        </p:nvSpPr>
        <p:spPr>
          <a:xfrm>
            <a:off x="764056" y="2793306"/>
            <a:ext cx="4315892" cy="359411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5245151" y="2793306"/>
            <a:ext cx="4315892" cy="359411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764057" y="2792182"/>
            <a:ext cx="4315892" cy="667011"/>
          </a:xfrm>
        </p:spPr>
        <p:txBody>
          <a:bodyPr anchor="ctr"/>
          <a:lstStyle>
            <a:lvl1pPr marL="0" indent="0" algn="ctr">
              <a:buNone/>
              <a:defRPr sz="2600" b="0">
                <a:solidFill>
                  <a:schemeClr val="tx2"/>
                </a:solidFill>
                <a:latin typeface="+mj-lt"/>
              </a:defRPr>
            </a:lvl1pPr>
            <a:lvl2pPr marL="499262" indent="0">
              <a:buNone/>
              <a:defRPr sz="2200" b="1"/>
            </a:lvl2pPr>
            <a:lvl3pPr marL="998525" indent="0">
              <a:buNone/>
              <a:defRPr sz="2000" b="1"/>
            </a:lvl3pPr>
            <a:lvl4pPr marL="1497787" indent="0">
              <a:buNone/>
              <a:defRPr sz="1700" b="1"/>
            </a:lvl4pPr>
            <a:lvl5pPr marL="1997050" indent="0">
              <a:buNone/>
              <a:defRPr sz="1700" b="1"/>
            </a:lvl5pPr>
            <a:lvl6pPr marL="2496312" indent="0">
              <a:buNone/>
              <a:defRPr sz="1700" b="1"/>
            </a:lvl6pPr>
            <a:lvl7pPr marL="2995574" indent="0">
              <a:buNone/>
              <a:defRPr sz="1700" b="1"/>
            </a:lvl7pPr>
            <a:lvl8pPr marL="3494837" indent="0">
              <a:buNone/>
              <a:defRPr sz="1700" b="1"/>
            </a:lvl8pPr>
            <a:lvl9pPr marL="3994099" indent="0">
              <a:buNone/>
              <a:defRPr sz="1700" b="1"/>
            </a:lvl9pPr>
          </a:lstStyle>
          <a:p>
            <a:pPr lvl="0"/>
            <a:r>
              <a:rPr lang="ru-RU" smtClean="0"/>
              <a:t>Образец текста</a:t>
            </a:r>
          </a:p>
        </p:txBody>
      </p:sp>
      <p:sp>
        <p:nvSpPr>
          <p:cNvPr id="4" name="Content Placeholder 3"/>
          <p:cNvSpPr>
            <a:spLocks noGrp="1"/>
          </p:cNvSpPr>
          <p:nvPr>
            <p:ph sz="half" idx="2"/>
          </p:nvPr>
        </p:nvSpPr>
        <p:spPr>
          <a:xfrm>
            <a:off x="764821" y="3575051"/>
            <a:ext cx="4313479" cy="2812042"/>
          </a:xfrm>
        </p:spPr>
        <p:txBody>
          <a:bodyPr/>
          <a:lstStyle>
            <a:lvl1pPr>
              <a:defRPr sz="2200"/>
            </a:lvl1pPr>
            <a:lvl2pPr>
              <a:defRPr sz="2000"/>
            </a:lvl2pPr>
            <a:lvl3pPr>
              <a:defRPr sz="1700"/>
            </a:lvl3pPr>
            <a:lvl4pPr>
              <a:defRPr sz="1500"/>
            </a:lvl4pPr>
            <a:lvl5pPr>
              <a:defRPr sz="1500"/>
            </a:lvl5pPr>
            <a:lvl6pPr>
              <a:defRPr sz="1700"/>
            </a:lvl6pPr>
            <a:lvl7pPr>
              <a:defRPr sz="1700"/>
            </a:lvl7pPr>
            <a:lvl8pPr>
              <a:defRPr sz="1700"/>
            </a:lvl8pPr>
            <a:lvl9pPr>
              <a:defRPr sz="17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248592" y="2792181"/>
            <a:ext cx="4315892" cy="667011"/>
          </a:xfrm>
        </p:spPr>
        <p:txBody>
          <a:bodyPr anchor="ctr"/>
          <a:lstStyle>
            <a:lvl1pPr marL="0" indent="0" algn="ctr">
              <a:buNone/>
              <a:defRPr sz="2600" b="0" i="0">
                <a:solidFill>
                  <a:schemeClr val="tx2"/>
                </a:solidFill>
                <a:latin typeface="+mj-lt"/>
              </a:defRPr>
            </a:lvl1pPr>
            <a:lvl2pPr marL="499262" indent="0">
              <a:buNone/>
              <a:defRPr sz="2200" b="1"/>
            </a:lvl2pPr>
            <a:lvl3pPr marL="998525" indent="0">
              <a:buNone/>
              <a:defRPr sz="2000" b="1"/>
            </a:lvl3pPr>
            <a:lvl4pPr marL="1497787" indent="0">
              <a:buNone/>
              <a:defRPr sz="1700" b="1"/>
            </a:lvl4pPr>
            <a:lvl5pPr marL="1997050" indent="0">
              <a:buNone/>
              <a:defRPr sz="1700" b="1"/>
            </a:lvl5pPr>
            <a:lvl6pPr marL="2496312" indent="0">
              <a:buNone/>
              <a:defRPr sz="1700" b="1"/>
            </a:lvl6pPr>
            <a:lvl7pPr marL="2995574" indent="0">
              <a:buNone/>
              <a:defRPr sz="1700" b="1"/>
            </a:lvl7pPr>
            <a:lvl8pPr marL="3494837" indent="0">
              <a:buNone/>
              <a:defRPr sz="1700" b="1"/>
            </a:lvl8pPr>
            <a:lvl9pPr marL="3994099" indent="0">
              <a:buNone/>
              <a:defRPr sz="1700" b="1"/>
            </a:lvl9pPr>
          </a:lstStyle>
          <a:p>
            <a:pPr lvl="0"/>
            <a:r>
              <a:rPr lang="ru-RU" smtClean="0"/>
              <a:t>Образец текста</a:t>
            </a:r>
          </a:p>
        </p:txBody>
      </p:sp>
      <p:sp>
        <p:nvSpPr>
          <p:cNvPr id="6" name="Content Placeholder 5"/>
          <p:cNvSpPr>
            <a:spLocks noGrp="1"/>
          </p:cNvSpPr>
          <p:nvPr>
            <p:ph sz="quarter" idx="4"/>
          </p:nvPr>
        </p:nvSpPr>
        <p:spPr>
          <a:xfrm>
            <a:off x="5245007" y="3575051"/>
            <a:ext cx="4315892" cy="2812042"/>
          </a:xfrm>
        </p:spPr>
        <p:txBody>
          <a:bodyPr/>
          <a:lstStyle>
            <a:lvl1pPr>
              <a:defRPr sz="2200"/>
            </a:lvl1pPr>
            <a:lvl2pPr>
              <a:defRPr sz="2000"/>
            </a:lvl2pPr>
            <a:lvl3pPr>
              <a:defRPr sz="1700"/>
            </a:lvl3pPr>
            <a:lvl4pPr>
              <a:defRPr sz="1500"/>
            </a:lvl4pPr>
            <a:lvl5pPr>
              <a:defRPr sz="1500"/>
            </a:lvl5pPr>
            <a:lvl6pPr>
              <a:defRPr sz="1700"/>
            </a:lvl6pPr>
            <a:lvl7pPr>
              <a:defRPr sz="1700"/>
            </a:lvl7pPr>
            <a:lvl8pPr>
              <a:defRPr sz="1700"/>
            </a:lvl8pPr>
            <a:lvl9pPr>
              <a:defRPr sz="17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C2FD380-C941-480E-9AB9-FE70DDF80620}" type="slidenum">
              <a:rPr lang="ru-RU" smtClean="0"/>
              <a:t>‹#›</a:t>
            </a:fld>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C2FD380-C941-480E-9AB9-FE70DDF80620}" type="slidenum">
              <a:rPr lang="ru-RU" smtClean="0"/>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58128" y="238337"/>
            <a:ext cx="9819170" cy="1487221"/>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grpSp>
        <p:nvGrpSpPr>
          <p:cNvPr id="6" name="Group 5"/>
          <p:cNvGrpSpPr>
            <a:grpSpLocks noChangeAspect="1"/>
          </p:cNvGrpSpPr>
          <p:nvPr/>
        </p:nvGrpSpPr>
        <p:grpSpPr bwMode="hidden">
          <a:xfrm>
            <a:off x="239005" y="744610"/>
            <a:ext cx="9850145" cy="1386517"/>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C2FD380-C941-480E-9AB9-FE70DDF80620}" type="slidenum">
              <a:rPr lang="ru-RU" smtClean="0"/>
              <a:t>‹#›</a:t>
            </a:fld>
            <a:endParaRPr lang="ru-R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58128" y="238337"/>
            <a:ext cx="9819170" cy="1487221"/>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2FD380-C941-480E-9AB9-FE70DDF80620}" type="slidenum">
              <a:rPr lang="ru-RU" smtClean="0"/>
              <a:t>‹#›</a:t>
            </a:fld>
            <a:endParaRPr lang="ru-RU"/>
          </a:p>
        </p:txBody>
      </p:sp>
      <p:sp>
        <p:nvSpPr>
          <p:cNvPr id="4" name="Text Placeholder 3"/>
          <p:cNvSpPr>
            <a:spLocks noGrp="1"/>
          </p:cNvSpPr>
          <p:nvPr>
            <p:ph type="body" sz="half" idx="2"/>
          </p:nvPr>
        </p:nvSpPr>
        <p:spPr>
          <a:xfrm>
            <a:off x="1032510" y="3733942"/>
            <a:ext cx="3785870" cy="1986140"/>
          </a:xfrm>
        </p:spPr>
        <p:txBody>
          <a:bodyPr anchor="t">
            <a:normAutofit/>
          </a:bodyPr>
          <a:lstStyle>
            <a:lvl1pPr marL="0" indent="0">
              <a:spcBef>
                <a:spcPts val="0"/>
              </a:spcBef>
              <a:spcAft>
                <a:spcPts val="655"/>
              </a:spcAft>
              <a:buNone/>
              <a:defRPr sz="2000">
                <a:solidFill>
                  <a:schemeClr val="tx2"/>
                </a:solidFill>
              </a:defRPr>
            </a:lvl1pPr>
            <a:lvl2pPr marL="499262" indent="0">
              <a:buNone/>
              <a:defRPr sz="1300"/>
            </a:lvl2pPr>
            <a:lvl3pPr marL="998525" indent="0">
              <a:buNone/>
              <a:defRPr sz="1100"/>
            </a:lvl3pPr>
            <a:lvl4pPr marL="1497787" indent="0">
              <a:buNone/>
              <a:defRPr sz="1000"/>
            </a:lvl4pPr>
            <a:lvl5pPr marL="1997050" indent="0">
              <a:buNone/>
              <a:defRPr sz="1000"/>
            </a:lvl5pPr>
            <a:lvl6pPr marL="2496312" indent="0">
              <a:buNone/>
              <a:defRPr sz="1000"/>
            </a:lvl6pPr>
            <a:lvl7pPr marL="2995574" indent="0">
              <a:buNone/>
              <a:defRPr sz="1000"/>
            </a:lvl7pPr>
            <a:lvl8pPr marL="3494837" indent="0">
              <a:buNone/>
              <a:defRPr sz="1000"/>
            </a:lvl8pPr>
            <a:lvl9pPr marL="3994099" indent="0">
              <a:buNone/>
              <a:defRPr sz="1000"/>
            </a:lvl9pPr>
          </a:lstStyle>
          <a:p>
            <a:pPr lvl="0"/>
            <a:r>
              <a:rPr lang="ru-RU" smtClean="0"/>
              <a:t>Образец текста</a:t>
            </a:r>
          </a:p>
        </p:txBody>
      </p:sp>
      <p:grpSp>
        <p:nvGrpSpPr>
          <p:cNvPr id="2" name="Group 23"/>
          <p:cNvGrpSpPr>
            <a:grpSpLocks noChangeAspect="1"/>
          </p:cNvGrpSpPr>
          <p:nvPr/>
        </p:nvGrpSpPr>
        <p:grpSpPr bwMode="hidden">
          <a:xfrm>
            <a:off x="239005" y="744610"/>
            <a:ext cx="9850145" cy="1388295"/>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1032510" y="2383367"/>
            <a:ext cx="3785870" cy="1306085"/>
          </a:xfrm>
        </p:spPr>
        <p:txBody>
          <a:bodyPr anchor="b">
            <a:noAutofit/>
          </a:bodyPr>
          <a:lstStyle>
            <a:lvl1pPr algn="l">
              <a:defRPr sz="35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5252841" y="1906693"/>
            <a:ext cx="4408352" cy="3972278"/>
          </a:xfrm>
        </p:spPr>
        <p:txBody>
          <a:bodyPr anchor="ctr"/>
          <a:lstStyle>
            <a:lvl1pPr>
              <a:buClr>
                <a:schemeClr val="bg1"/>
              </a:buClr>
              <a:defRPr sz="2400">
                <a:solidFill>
                  <a:schemeClr val="tx2"/>
                </a:solidFill>
              </a:defRPr>
            </a:lvl1pPr>
            <a:lvl2pPr>
              <a:buClr>
                <a:schemeClr val="bg1"/>
              </a:buClr>
              <a:defRPr sz="2200">
                <a:solidFill>
                  <a:schemeClr val="tx2"/>
                </a:solidFill>
              </a:defRPr>
            </a:lvl2pPr>
            <a:lvl3pPr>
              <a:buClr>
                <a:schemeClr val="bg1"/>
              </a:buClr>
              <a:defRPr sz="2000">
                <a:solidFill>
                  <a:schemeClr val="tx2"/>
                </a:solidFill>
              </a:defRPr>
            </a:lvl3pPr>
            <a:lvl4pPr>
              <a:buClr>
                <a:schemeClr val="bg1"/>
              </a:buClr>
              <a:defRPr sz="1700">
                <a:solidFill>
                  <a:schemeClr val="tx2"/>
                </a:solidFill>
              </a:defRPr>
            </a:lvl4pPr>
            <a:lvl5pPr>
              <a:buClr>
                <a:schemeClr val="bg1"/>
              </a:buClr>
              <a:defRPr sz="1700">
                <a:solidFill>
                  <a:schemeClr val="tx2"/>
                </a:solidFill>
              </a:defRPr>
            </a:lvl5pPr>
            <a:lvl6pPr>
              <a:defRPr sz="2200"/>
            </a:lvl6pPr>
            <a:lvl7pPr>
              <a:defRPr sz="2200"/>
            </a:lvl7pPr>
            <a:lvl8pPr>
              <a:defRPr sz="2200"/>
            </a:lvl8pPr>
            <a:lvl9pPr>
              <a:defRPr sz="2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58128" y="238337"/>
            <a:ext cx="9819170" cy="6292088"/>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grpSp>
        <p:nvGrpSpPr>
          <p:cNvPr id="9" name="Group 8"/>
          <p:cNvGrpSpPr>
            <a:grpSpLocks noChangeAspect="1"/>
          </p:cNvGrpSpPr>
          <p:nvPr/>
        </p:nvGrpSpPr>
        <p:grpSpPr bwMode="hidden">
          <a:xfrm>
            <a:off x="239005" y="5582002"/>
            <a:ext cx="9850145" cy="1388295"/>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5503734" y="353092"/>
            <a:ext cx="4305112" cy="2533431"/>
          </a:xfrm>
        </p:spPr>
        <p:txBody>
          <a:bodyPr anchor="b">
            <a:normAutofit/>
          </a:bodyPr>
          <a:lstStyle>
            <a:lvl1pPr algn="l">
              <a:defRPr sz="31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5497160" y="2904176"/>
            <a:ext cx="4311686" cy="2524604"/>
          </a:xfrm>
        </p:spPr>
        <p:txBody>
          <a:bodyPr>
            <a:normAutofit/>
          </a:bodyPr>
          <a:lstStyle>
            <a:lvl1pPr marL="0" indent="0">
              <a:buNone/>
              <a:defRPr sz="2000">
                <a:solidFill>
                  <a:srgbClr val="FFFFFF"/>
                </a:solidFill>
              </a:defRPr>
            </a:lvl1pPr>
            <a:lvl2pPr marL="499262" indent="0">
              <a:buNone/>
              <a:defRPr sz="1300"/>
            </a:lvl2pPr>
            <a:lvl3pPr marL="998525" indent="0">
              <a:buNone/>
              <a:defRPr sz="1100"/>
            </a:lvl3pPr>
            <a:lvl4pPr marL="1497787" indent="0">
              <a:buNone/>
              <a:defRPr sz="1000"/>
            </a:lvl4pPr>
            <a:lvl5pPr marL="1997050" indent="0">
              <a:buNone/>
              <a:defRPr sz="1000"/>
            </a:lvl5pPr>
            <a:lvl6pPr marL="2496312" indent="0">
              <a:buNone/>
              <a:defRPr sz="1000"/>
            </a:lvl6pPr>
            <a:lvl7pPr marL="2995574" indent="0">
              <a:buNone/>
              <a:defRPr sz="1000"/>
            </a:lvl7pPr>
            <a:lvl8pPr marL="3494837" indent="0">
              <a:buNone/>
              <a:defRPr sz="1000"/>
            </a:lvl8pPr>
            <a:lvl9pPr marL="3994099"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2FD380-C941-480E-9AB9-FE70DDF80620}" type="slidenum">
              <a:rPr lang="ru-RU" smtClean="0"/>
              <a:t>‹#›</a:t>
            </a:fld>
            <a:endParaRPr lang="ru-RU"/>
          </a:p>
        </p:txBody>
      </p:sp>
      <p:sp>
        <p:nvSpPr>
          <p:cNvPr id="3" name="Picture Placeholder 2"/>
          <p:cNvSpPr>
            <a:spLocks noGrp="1"/>
          </p:cNvSpPr>
          <p:nvPr>
            <p:ph type="pic" idx="1"/>
          </p:nvPr>
        </p:nvSpPr>
        <p:spPr>
          <a:xfrm>
            <a:off x="946468" y="1430020"/>
            <a:ext cx="4026789" cy="3050709"/>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500">
                <a:solidFill>
                  <a:schemeClr val="bg1"/>
                </a:solidFill>
              </a:defRPr>
            </a:lvl1pPr>
            <a:lvl2pPr marL="499262" indent="0">
              <a:buNone/>
              <a:defRPr sz="3100"/>
            </a:lvl2pPr>
            <a:lvl3pPr marL="998525" indent="0">
              <a:buNone/>
              <a:defRPr sz="2600"/>
            </a:lvl3pPr>
            <a:lvl4pPr marL="1497787" indent="0">
              <a:buNone/>
              <a:defRPr sz="2200"/>
            </a:lvl4pPr>
            <a:lvl5pPr marL="1997050" indent="0">
              <a:buNone/>
              <a:defRPr sz="2200"/>
            </a:lvl5pPr>
            <a:lvl6pPr marL="2496312" indent="0">
              <a:buNone/>
              <a:defRPr sz="2200"/>
            </a:lvl6pPr>
            <a:lvl7pPr marL="2995574" indent="0">
              <a:buNone/>
              <a:defRPr sz="2200"/>
            </a:lvl7pPr>
            <a:lvl8pPr marL="3494837" indent="0">
              <a:buNone/>
              <a:defRPr sz="2200"/>
            </a:lvl8pPr>
            <a:lvl9pPr marL="3994099" indent="0">
              <a:buNone/>
              <a:defRPr sz="2200"/>
            </a:lvl9pPr>
          </a:lstStyle>
          <a:p>
            <a:r>
              <a:rPr lang="ru-RU" smtClean="0"/>
              <a:t>Вставка рисунка</a:t>
            </a:r>
            <a:endParaRPr 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2FD380-C941-480E-9AB9-FE70DDF80620}" type="slidenum">
              <a:rPr lang="ru-RU" smtClean="0"/>
              <a:t>‹#›</a:t>
            </a:fld>
            <a:endParaRPr lang="ru-R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58128" y="238337"/>
            <a:ext cx="9819170" cy="1487221"/>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2FD380-C941-480E-9AB9-FE70DDF80620}" type="slidenum">
              <a:rPr lang="ru-RU" smtClean="0"/>
              <a:t>‹#›</a:t>
            </a:fld>
            <a:endParaRPr lang="ru-RU"/>
          </a:p>
        </p:txBody>
      </p:sp>
      <p:grpSp>
        <p:nvGrpSpPr>
          <p:cNvPr id="15" name="Group 14"/>
          <p:cNvGrpSpPr>
            <a:grpSpLocks noChangeAspect="1"/>
          </p:cNvGrpSpPr>
          <p:nvPr/>
        </p:nvGrpSpPr>
        <p:grpSpPr bwMode="hidden">
          <a:xfrm>
            <a:off x="239005" y="744610"/>
            <a:ext cx="9850145" cy="1388295"/>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7485697" y="1509466"/>
            <a:ext cx="2323148" cy="4678460"/>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16255" y="1509466"/>
            <a:ext cx="6797358" cy="4678461"/>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a:xfrm>
            <a:off x="516256" y="6627091"/>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4" name="Нижний колонтитул 3"/>
          <p:cNvSpPr>
            <a:spLocks noGrp="1"/>
          </p:cNvSpPr>
          <p:nvPr>
            <p:ph type="ftr" sz="quarter" idx="11"/>
          </p:nvPr>
        </p:nvSpPr>
        <p:spPr>
          <a:xfrm>
            <a:off x="3527746" y="6627091"/>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5" name="Номер слайда 4"/>
          <p:cNvSpPr>
            <a:spLocks noGrp="1"/>
          </p:cNvSpPr>
          <p:nvPr>
            <p:ph type="sldNum" sz="quarter" idx="12"/>
          </p:nvPr>
        </p:nvSpPr>
        <p:spPr/>
        <p:txBody>
          <a:bodyPr/>
          <a:lstStyle>
            <a:lvl1pPr>
              <a:defRPr/>
            </a:lvl1pPr>
          </a:lstStyle>
          <a:p>
            <a:pPr>
              <a:defRPr/>
            </a:pPr>
            <a:fld id="{27AF9FE5-6402-411A-AFD6-F5FDF53EA1D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27317562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07865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3_Заголовок и объект">
    <p:spTree>
      <p:nvGrpSpPr>
        <p:cNvPr id="1" name=""/>
        <p:cNvGrpSpPr/>
        <p:nvPr/>
      </p:nvGrpSpPr>
      <p:grpSpPr>
        <a:xfrm>
          <a:off x="0" y="0"/>
          <a:ext cx="0" cy="0"/>
          <a:chOff x="0" y="0"/>
          <a:chExt cx="0" cy="0"/>
        </a:xfrm>
      </p:grpSpPr>
      <p:pic>
        <p:nvPicPr>
          <p:cNvPr id="4" name="Picture 2" descr="Z:\Projects\Текущие\Проектная\FNS_2012\_БРЭНДБУК\out\PPT\3_1_present_A4-03.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33" y="1502"/>
            <a:ext cx="10323567" cy="714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9"/>
          <p:cNvSpPr txBox="1">
            <a:spLocks noChangeArrowheads="1"/>
          </p:cNvSpPr>
          <p:nvPr userDrawn="1"/>
        </p:nvSpPr>
        <p:spPr bwMode="auto">
          <a:xfrm>
            <a:off x="6692308" y="5345687"/>
            <a:ext cx="1042320" cy="39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105" tIns="43053" rIns="86105" bIns="43053"/>
          <a:lstStyle>
            <a:lvl1pPr defTabSz="1041400" eaLnBrk="0" hangingPunct="0">
              <a:defRPr sz="2100">
                <a:solidFill>
                  <a:schemeClr val="tx1"/>
                </a:solidFill>
                <a:latin typeface="Arial" pitchFamily="34" charset="0"/>
              </a:defRPr>
            </a:lvl1pPr>
            <a:lvl2pPr defTabSz="1041400" eaLnBrk="0" hangingPunct="0">
              <a:defRPr sz="2100">
                <a:solidFill>
                  <a:schemeClr val="tx1"/>
                </a:solidFill>
                <a:latin typeface="Arial" pitchFamily="34" charset="0"/>
              </a:defRPr>
            </a:lvl2pPr>
            <a:lvl3pPr defTabSz="1041400" eaLnBrk="0" hangingPunct="0">
              <a:defRPr sz="2100">
                <a:solidFill>
                  <a:schemeClr val="tx1"/>
                </a:solidFill>
                <a:latin typeface="Arial" pitchFamily="34" charset="0"/>
              </a:defRPr>
            </a:lvl3pPr>
            <a:lvl4pPr defTabSz="1041400" eaLnBrk="0" hangingPunct="0">
              <a:defRPr sz="2100">
                <a:solidFill>
                  <a:schemeClr val="tx1"/>
                </a:solidFill>
                <a:latin typeface="Arial" pitchFamily="34" charset="0"/>
              </a:defRPr>
            </a:lvl4pPr>
            <a:lvl5pPr defTabSz="1041400" eaLnBrk="0" hangingPunct="0">
              <a:defRPr sz="2100">
                <a:solidFill>
                  <a:schemeClr val="tx1"/>
                </a:solidFill>
                <a:latin typeface="Arial" pitchFamily="34" charset="0"/>
              </a:defRPr>
            </a:lvl5pPr>
            <a:lvl6pPr marL="2508250" indent="-222250" defTabSz="1041400" eaLnBrk="0" fontAlgn="base" hangingPunct="0">
              <a:spcBef>
                <a:spcPct val="0"/>
              </a:spcBef>
              <a:spcAft>
                <a:spcPct val="0"/>
              </a:spcAft>
              <a:defRPr sz="2100">
                <a:solidFill>
                  <a:schemeClr val="tx1"/>
                </a:solidFill>
                <a:latin typeface="Arial" pitchFamily="34" charset="0"/>
              </a:defRPr>
            </a:lvl6pPr>
            <a:lvl7pPr marL="2965450" indent="-222250" defTabSz="1041400" eaLnBrk="0" fontAlgn="base" hangingPunct="0">
              <a:spcBef>
                <a:spcPct val="0"/>
              </a:spcBef>
              <a:spcAft>
                <a:spcPct val="0"/>
              </a:spcAft>
              <a:defRPr sz="2100">
                <a:solidFill>
                  <a:schemeClr val="tx1"/>
                </a:solidFill>
                <a:latin typeface="Arial" pitchFamily="34" charset="0"/>
              </a:defRPr>
            </a:lvl7pPr>
            <a:lvl8pPr marL="3422650" indent="-222250" defTabSz="1041400" eaLnBrk="0" fontAlgn="base" hangingPunct="0">
              <a:spcBef>
                <a:spcPct val="0"/>
              </a:spcBef>
              <a:spcAft>
                <a:spcPct val="0"/>
              </a:spcAft>
              <a:defRPr sz="2100">
                <a:solidFill>
                  <a:schemeClr val="tx1"/>
                </a:solidFill>
                <a:latin typeface="Arial" pitchFamily="34" charset="0"/>
              </a:defRPr>
            </a:lvl8pPr>
            <a:lvl9pPr marL="3879850" indent="-222250" defTabSz="1041400" eaLnBrk="0" fontAlgn="base" hangingPunct="0">
              <a:spcBef>
                <a:spcPct val="0"/>
              </a:spcBef>
              <a:spcAft>
                <a:spcPct val="0"/>
              </a:spcAft>
              <a:defRPr sz="2100">
                <a:solidFill>
                  <a:schemeClr val="tx1"/>
                </a:solidFill>
                <a:latin typeface="Arial" pitchFamily="34" charset="0"/>
              </a:defRPr>
            </a:lvl9pPr>
          </a:lstStyle>
          <a:p>
            <a:pPr eaLnBrk="1" hangingPunct="1">
              <a:defRPr/>
            </a:pPr>
            <a:endParaRPr lang="ru-RU" altLang="ru-RU" sz="1986" smtClean="0">
              <a:solidFill>
                <a:srgbClr val="000000"/>
              </a:solidFill>
              <a:latin typeface="Calibri" pitchFamily="34" charset="0"/>
            </a:endParaRPr>
          </a:p>
        </p:txBody>
      </p:sp>
      <p:sp>
        <p:nvSpPr>
          <p:cNvPr id="3" name="Содержимое 2"/>
          <p:cNvSpPr>
            <a:spLocks noGrp="1"/>
          </p:cNvSpPr>
          <p:nvPr>
            <p:ph idx="1"/>
          </p:nvPr>
        </p:nvSpPr>
        <p:spPr>
          <a:xfrm>
            <a:off x="928921" y="1675338"/>
            <a:ext cx="8266278" cy="5034943"/>
          </a:xfrm>
        </p:spPr>
        <p:txBody>
          <a:bodyPr/>
          <a:lstStyle>
            <a:lvl1pPr marL="342306" indent="0">
              <a:buFontTx/>
              <a:buNone/>
              <a:defRPr b="1">
                <a:latin typeface="+mj-lt"/>
              </a:defRPr>
            </a:lvl1pPr>
            <a:lvl2pPr marL="339316" indent="3002">
              <a:defRPr>
                <a:latin typeface="+mj-lt"/>
              </a:defRPr>
            </a:lvl2pPr>
            <a:lvl3pPr marL="591939" indent="-245146">
              <a:tabLst/>
              <a:defRPr>
                <a:latin typeface="+mj-lt"/>
              </a:defRPr>
            </a:lvl3pPr>
            <a:lvl4pPr marL="0" indent="339316">
              <a:lnSpc>
                <a:spcPts val="1702"/>
              </a:lnSpc>
              <a:spcBef>
                <a:spcPts val="378"/>
              </a:spcBef>
              <a:defRPr>
                <a:latin typeface="+mj-lt"/>
              </a:defRPr>
            </a:lvl4pPr>
            <a:lvl5pPr>
              <a:lnSpc>
                <a:spcPts val="1702"/>
              </a:lnSpc>
              <a:spcBef>
                <a:spcPts val="378"/>
              </a:spcBef>
              <a:buNone/>
              <a:defRPr>
                <a:latin typeface="+mj-lt"/>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13" name="Заголовок 12"/>
          <p:cNvSpPr>
            <a:spLocks noGrp="1"/>
          </p:cNvSpPr>
          <p:nvPr>
            <p:ph type="title"/>
          </p:nvPr>
        </p:nvSpPr>
        <p:spPr>
          <a:xfrm>
            <a:off x="928892" y="522437"/>
            <a:ext cx="8284912" cy="1152902"/>
          </a:xfrm>
        </p:spPr>
        <p:txBody>
          <a:bodyPr/>
          <a:lstStyle>
            <a:lvl1pPr marL="0" marR="0" indent="0" defTabSz="982144" rtl="0" eaLnBrk="1" fontAlgn="auto" latinLnBrk="0" hangingPunct="1">
              <a:lnSpc>
                <a:spcPct val="100000"/>
              </a:lnSpc>
              <a:spcBef>
                <a:spcPct val="0"/>
              </a:spcBef>
              <a:spcAft>
                <a:spcPts val="0"/>
              </a:spcAft>
              <a:tabLst/>
              <a:defRPr sz="5106"/>
            </a:lvl1pPr>
          </a:lstStyle>
          <a:p>
            <a:pPr lvl="0"/>
            <a:r>
              <a:rPr lang="en-US" noProof="0" dirty="0"/>
              <a:t>Образец заголовка</a:t>
            </a:r>
            <a:endParaRPr lang="ru-RU" noProof="0" dirty="0"/>
          </a:p>
        </p:txBody>
      </p:sp>
      <p:sp>
        <p:nvSpPr>
          <p:cNvPr id="6" name="Номер слайда 13"/>
          <p:cNvSpPr>
            <a:spLocks noGrp="1"/>
          </p:cNvSpPr>
          <p:nvPr>
            <p:ph type="sldNum" sz="quarter" idx="10"/>
          </p:nvPr>
        </p:nvSpPr>
        <p:spPr/>
        <p:txBody>
          <a:bodyPr/>
          <a:lstStyle>
            <a:lvl1pPr>
              <a:defRPr/>
            </a:lvl1pPr>
          </a:lstStyle>
          <a:p>
            <a:pPr>
              <a:defRPr/>
            </a:pPr>
            <a:fld id="{15350882-61F9-42BD-B096-ACA4CE250D1C}" type="slidenum">
              <a:rPr lang="ru-RU" altLang="ru-RU"/>
              <a:pPr>
                <a:defRPr/>
              </a:pPr>
              <a:t>‹#›</a:t>
            </a:fld>
            <a:endParaRPr lang="ru-RU" altLang="ru-RU"/>
          </a:p>
        </p:txBody>
      </p:sp>
    </p:spTree>
    <p:extLst>
      <p:ext uri="{BB962C8B-B14F-4D97-AF65-F5344CB8AC3E}">
        <p14:creationId xmlns:p14="http://schemas.microsoft.com/office/powerpoint/2010/main" val="271678277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4031622"/>
            <a:ext cx="10325100" cy="3118478"/>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12" name="Rectangle 11"/>
          <p:cNvSpPr/>
          <p:nvPr/>
        </p:nvSpPr>
        <p:spPr>
          <a:xfrm>
            <a:off x="0" y="0"/>
            <a:ext cx="10325100" cy="4031622"/>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dirty="0"/>
          </a:p>
        </p:txBody>
      </p:sp>
      <p:sp>
        <p:nvSpPr>
          <p:cNvPr id="13" name="Rectangle 12"/>
          <p:cNvSpPr/>
          <p:nvPr/>
        </p:nvSpPr>
        <p:spPr>
          <a:xfrm>
            <a:off x="0" y="2765280"/>
            <a:ext cx="10325100" cy="2383367"/>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14" name="Oval 13"/>
          <p:cNvSpPr/>
          <p:nvPr/>
        </p:nvSpPr>
        <p:spPr>
          <a:xfrm>
            <a:off x="0" y="1668357"/>
            <a:ext cx="10325100" cy="5322852"/>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3" name="Subtitle 2"/>
          <p:cNvSpPr>
            <a:spLocks noGrp="1"/>
          </p:cNvSpPr>
          <p:nvPr>
            <p:ph type="subTitle" idx="1"/>
          </p:nvPr>
        </p:nvSpPr>
        <p:spPr>
          <a:xfrm>
            <a:off x="1664160" y="5267746"/>
            <a:ext cx="6365124" cy="919691"/>
          </a:xfrm>
        </p:spPr>
        <p:txBody>
          <a:bodyPr>
            <a:normAutofit/>
          </a:bodyPr>
          <a:lstStyle>
            <a:lvl1pPr marL="0" indent="0" algn="l">
              <a:buNone/>
              <a:defRPr sz="2400">
                <a:solidFill>
                  <a:schemeClr val="tx2"/>
                </a:solidFill>
              </a:defRPr>
            </a:lvl1pPr>
            <a:lvl2pPr marL="499262" indent="0" algn="ctr">
              <a:buNone/>
              <a:defRPr>
                <a:solidFill>
                  <a:schemeClr val="tx1">
                    <a:tint val="75000"/>
                  </a:schemeClr>
                </a:solidFill>
              </a:defRPr>
            </a:lvl2pPr>
            <a:lvl3pPr marL="998525" indent="0" algn="ctr">
              <a:buNone/>
              <a:defRPr>
                <a:solidFill>
                  <a:schemeClr val="tx1">
                    <a:tint val="75000"/>
                  </a:schemeClr>
                </a:solidFill>
              </a:defRPr>
            </a:lvl3pPr>
            <a:lvl4pPr marL="1497787" indent="0" algn="ctr">
              <a:buNone/>
              <a:defRPr>
                <a:solidFill>
                  <a:schemeClr val="tx1">
                    <a:tint val="75000"/>
                  </a:schemeClr>
                </a:solidFill>
              </a:defRPr>
            </a:lvl4pPr>
            <a:lvl5pPr marL="1997050" indent="0" algn="ctr">
              <a:buNone/>
              <a:defRPr>
                <a:solidFill>
                  <a:schemeClr val="tx1">
                    <a:tint val="75000"/>
                  </a:schemeClr>
                </a:solidFill>
              </a:defRPr>
            </a:lvl5pPr>
            <a:lvl6pPr marL="2496312" indent="0" algn="ctr">
              <a:buNone/>
              <a:defRPr>
                <a:solidFill>
                  <a:schemeClr val="tx1">
                    <a:tint val="75000"/>
                  </a:schemeClr>
                </a:solidFill>
              </a:defRPr>
            </a:lvl6pPr>
            <a:lvl7pPr marL="2995574" indent="0" algn="ctr">
              <a:buNone/>
              <a:defRPr>
                <a:solidFill>
                  <a:schemeClr val="tx1">
                    <a:tint val="75000"/>
                  </a:schemeClr>
                </a:solidFill>
              </a:defRPr>
            </a:lvl7pPr>
            <a:lvl8pPr marL="3494837" indent="0" algn="ctr">
              <a:buNone/>
              <a:defRPr>
                <a:solidFill>
                  <a:schemeClr val="tx1">
                    <a:tint val="75000"/>
                  </a:schemeClr>
                </a:solidFill>
              </a:defRPr>
            </a:lvl8pPr>
            <a:lvl9pPr marL="3994099"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a:defRPr/>
            </a:pPr>
            <a:endParaRPr lang="ru-RU">
              <a:solidFill>
                <a:prstClr val="black"/>
              </a:solidFill>
            </a:endParaRPr>
          </a:p>
        </p:txBody>
      </p:sp>
      <p:sp>
        <p:nvSpPr>
          <p:cNvPr id="5" name="Footer Placeholder 4"/>
          <p:cNvSpPr>
            <a:spLocks noGrp="1"/>
          </p:cNvSpPr>
          <p:nvPr>
            <p:ph type="ftr" sz="quarter" idx="11"/>
          </p:nvPr>
        </p:nvSpPr>
        <p:spPr/>
        <p:txBody>
          <a:bodyPr/>
          <a:lstStyle/>
          <a:p>
            <a:pPr>
              <a:defRPr/>
            </a:pPr>
            <a:endParaRPr lang="ru-RU">
              <a:solidFill>
                <a:prstClr val="black"/>
              </a:solidFill>
            </a:endParaRPr>
          </a:p>
        </p:txBody>
      </p:sp>
      <p:sp>
        <p:nvSpPr>
          <p:cNvPr id="6" name="Slide Number Placeholder 5"/>
          <p:cNvSpPr>
            <a:spLocks noGrp="1"/>
          </p:cNvSpPr>
          <p:nvPr>
            <p:ph type="sldNum" sz="quarter" idx="12"/>
          </p:nvPr>
        </p:nvSpPr>
        <p:spPr/>
        <p:txBody>
          <a:bodyPr/>
          <a:lstStyle/>
          <a:p>
            <a:pPr>
              <a:defRPr/>
            </a:pPr>
            <a:fld id="{14DD3B24-17C6-4A27-98CA-E0E92DC0559F}" type="slidenum">
              <a:rPr lang="ru-RU" smtClean="0">
                <a:solidFill>
                  <a:prstClr val="black">
                    <a:tint val="75000"/>
                  </a:prstClr>
                </a:solidFill>
              </a:rPr>
              <a:pPr>
                <a:defRPr/>
              </a:pPr>
              <a:t>‹#›</a:t>
            </a:fld>
            <a:endParaRPr lang="ru-RU">
              <a:solidFill>
                <a:prstClr val="black">
                  <a:tint val="75000"/>
                </a:prstClr>
              </a:solidFill>
            </a:endParaRPr>
          </a:p>
        </p:txBody>
      </p:sp>
      <p:sp>
        <p:nvSpPr>
          <p:cNvPr id="2" name="Title 1"/>
          <p:cNvSpPr>
            <a:spLocks noGrp="1"/>
          </p:cNvSpPr>
          <p:nvPr>
            <p:ph type="ctrTitle"/>
          </p:nvPr>
        </p:nvSpPr>
        <p:spPr>
          <a:xfrm>
            <a:off x="923186" y="3265703"/>
            <a:ext cx="8102167" cy="1869543"/>
          </a:xfrm>
          <a:effectLst/>
        </p:spPr>
        <p:txBody>
          <a:bodyPr>
            <a:noAutofit/>
          </a:bodyPr>
          <a:lstStyle>
            <a:lvl1pPr marL="698967" indent="-499262" algn="l">
              <a:defRPr sz="59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E80666-FB37-4B36-9149-507F3B0178E3}" type="datetimeFigureOut">
              <a:rPr lang="en-US" smtClean="0"/>
              <a:pPr/>
              <a:t>1/10/2023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a:t>
            </a:fld>
            <a:endParaRPr lang="ru-RU" dirty="0">
              <a:solidFill>
                <a:prstClr val="white"/>
              </a:solidFill>
            </a:endParaRPr>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290638" y="762678"/>
            <a:ext cx="7227570" cy="362271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Прямоугольник 6"/>
          <p:cNvSpPr/>
          <p:nvPr userDrawn="1"/>
        </p:nvSpPr>
        <p:spPr>
          <a:xfrm>
            <a:off x="9732297" y="5158097"/>
            <a:ext cx="489366" cy="1315265"/>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127093" tIns="63547" rIns="127093" bIns="63547" anchor="ctr"/>
          <a:lstStyle/>
          <a:p>
            <a:pPr algn="ctr" defTabSz="1270888">
              <a:defRPr/>
            </a:pPr>
            <a:endParaRPr lang="ru-RU" sz="2502" dirty="0">
              <a:solidFill>
                <a:prstClr val="white"/>
              </a:solidFill>
            </a:endParaRPr>
          </a:p>
        </p:txBody>
      </p:sp>
      <p:sp>
        <p:nvSpPr>
          <p:cNvPr id="9" name="Прямоугольник 8"/>
          <p:cNvSpPr/>
          <p:nvPr userDrawn="1"/>
        </p:nvSpPr>
        <p:spPr>
          <a:xfrm>
            <a:off x="9732297" y="6493222"/>
            <a:ext cx="489366" cy="45019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7093" tIns="63547" rIns="127093" bIns="63547" anchor="ctr"/>
          <a:lstStyle/>
          <a:p>
            <a:pPr algn="ctr" defTabSz="1270888">
              <a:defRPr/>
            </a:pPr>
            <a:endParaRPr lang="ru-RU" sz="2502" dirty="0">
              <a:solidFill>
                <a:prstClr val="white"/>
              </a:solidFill>
            </a:endParaRPr>
          </a:p>
        </p:txBody>
      </p:sp>
      <p:sp>
        <p:nvSpPr>
          <p:cNvPr id="11" name="Прямоугольник 10"/>
          <p:cNvSpPr/>
          <p:nvPr userDrawn="1"/>
        </p:nvSpPr>
        <p:spPr>
          <a:xfrm>
            <a:off x="2" y="1"/>
            <a:ext cx="326244" cy="112547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7093" tIns="63547" rIns="127093" bIns="63547" anchor="ctr"/>
          <a:lstStyle/>
          <a:p>
            <a:pPr algn="ctr" defTabSz="1270888">
              <a:defRPr/>
            </a:pPr>
            <a:endParaRPr lang="ru-RU" sz="2502">
              <a:solidFill>
                <a:prstClr val="white"/>
              </a:solidFill>
            </a:endParaRPr>
          </a:p>
        </p:txBody>
      </p:sp>
    </p:spTree>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4031622"/>
            <a:ext cx="10325100" cy="3118478"/>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8" name="Rectangle 7"/>
          <p:cNvSpPr/>
          <p:nvPr/>
        </p:nvSpPr>
        <p:spPr>
          <a:xfrm>
            <a:off x="0" y="0"/>
            <a:ext cx="10325100" cy="4031622"/>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dirty="0"/>
          </a:p>
        </p:txBody>
      </p:sp>
      <p:sp>
        <p:nvSpPr>
          <p:cNvPr id="9" name="Rectangle 8"/>
          <p:cNvSpPr/>
          <p:nvPr/>
        </p:nvSpPr>
        <p:spPr>
          <a:xfrm>
            <a:off x="0" y="2765280"/>
            <a:ext cx="10325100" cy="2383367"/>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10" name="Oval 9"/>
          <p:cNvSpPr/>
          <p:nvPr/>
        </p:nvSpPr>
        <p:spPr>
          <a:xfrm>
            <a:off x="0" y="1668357"/>
            <a:ext cx="10325100" cy="5322852"/>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2" name="Title 1"/>
          <p:cNvSpPr>
            <a:spLocks noGrp="1"/>
          </p:cNvSpPr>
          <p:nvPr>
            <p:ph type="title"/>
          </p:nvPr>
        </p:nvSpPr>
        <p:spPr>
          <a:xfrm>
            <a:off x="2295816" y="2265187"/>
            <a:ext cx="6737360" cy="2526563"/>
          </a:xfrm>
          <a:effectLst/>
        </p:spPr>
        <p:txBody>
          <a:bodyPr anchor="b"/>
          <a:lstStyle>
            <a:lvl1pPr algn="r">
              <a:defRPr sz="50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283669" y="4803757"/>
            <a:ext cx="6741683" cy="871044"/>
          </a:xfrm>
        </p:spPr>
        <p:txBody>
          <a:bodyPr anchor="t"/>
          <a:lstStyle>
            <a:lvl1pPr marL="0" indent="0" algn="r">
              <a:buNone/>
              <a:defRPr sz="2200">
                <a:solidFill>
                  <a:schemeClr val="tx2"/>
                </a:solidFill>
              </a:defRPr>
            </a:lvl1pPr>
            <a:lvl2pPr marL="499262" indent="0">
              <a:buNone/>
              <a:defRPr sz="2000">
                <a:solidFill>
                  <a:schemeClr val="tx1">
                    <a:tint val="75000"/>
                  </a:schemeClr>
                </a:solidFill>
              </a:defRPr>
            </a:lvl2pPr>
            <a:lvl3pPr marL="998525" indent="0">
              <a:buNone/>
              <a:defRPr sz="1700">
                <a:solidFill>
                  <a:schemeClr val="tx1">
                    <a:tint val="75000"/>
                  </a:schemeClr>
                </a:solidFill>
              </a:defRPr>
            </a:lvl3pPr>
            <a:lvl4pPr marL="1497787" indent="0">
              <a:buNone/>
              <a:defRPr sz="1500">
                <a:solidFill>
                  <a:schemeClr val="tx1">
                    <a:tint val="75000"/>
                  </a:schemeClr>
                </a:solidFill>
              </a:defRPr>
            </a:lvl4pPr>
            <a:lvl5pPr marL="1997050" indent="0">
              <a:buNone/>
              <a:defRPr sz="1500">
                <a:solidFill>
                  <a:schemeClr val="tx1">
                    <a:tint val="75000"/>
                  </a:schemeClr>
                </a:solidFill>
              </a:defRPr>
            </a:lvl5pPr>
            <a:lvl6pPr marL="2496312" indent="0">
              <a:buNone/>
              <a:defRPr sz="1500">
                <a:solidFill>
                  <a:schemeClr val="tx1">
                    <a:tint val="75000"/>
                  </a:schemeClr>
                </a:solidFill>
              </a:defRPr>
            </a:lvl6pPr>
            <a:lvl7pPr marL="2995574" indent="0">
              <a:buNone/>
              <a:defRPr sz="1500">
                <a:solidFill>
                  <a:schemeClr val="tx1">
                    <a:tint val="75000"/>
                  </a:schemeClr>
                </a:solidFill>
              </a:defRPr>
            </a:lvl7pPr>
            <a:lvl8pPr marL="3494837" indent="0">
              <a:buNone/>
              <a:defRPr sz="1500">
                <a:solidFill>
                  <a:schemeClr val="tx1">
                    <a:tint val="75000"/>
                  </a:schemeClr>
                </a:solidFill>
              </a:defRPr>
            </a:lvl8pPr>
            <a:lvl9pPr marL="3994099" indent="0">
              <a:buNone/>
              <a:defRPr sz="15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a:defRPr/>
            </a:pPr>
            <a:endParaRPr lang="ru-RU">
              <a:solidFill>
                <a:prstClr val="black"/>
              </a:solidFill>
            </a:endParaRPr>
          </a:p>
        </p:txBody>
      </p:sp>
      <p:sp>
        <p:nvSpPr>
          <p:cNvPr id="5" name="Footer Placeholder 4"/>
          <p:cNvSpPr>
            <a:spLocks noGrp="1"/>
          </p:cNvSpPr>
          <p:nvPr>
            <p:ph type="ftr" sz="quarter" idx="11"/>
          </p:nvPr>
        </p:nvSpPr>
        <p:spPr/>
        <p:txBody>
          <a:bodyPr/>
          <a:lstStyle/>
          <a:p>
            <a:pPr>
              <a:defRPr/>
            </a:pPr>
            <a:endParaRPr lang="ru-RU">
              <a:solidFill>
                <a:prstClr val="black"/>
              </a:solidFill>
            </a:endParaRPr>
          </a:p>
        </p:txBody>
      </p:sp>
      <p:sp>
        <p:nvSpPr>
          <p:cNvPr id="6" name="Slide Number Placeholder 5"/>
          <p:cNvSpPr>
            <a:spLocks noGrp="1"/>
          </p:cNvSpPr>
          <p:nvPr>
            <p:ph type="sldNum" sz="quarter" idx="12"/>
          </p:nvPr>
        </p:nvSpPr>
        <p:spPr/>
        <p:txBody>
          <a:bodyPr/>
          <a:lstStyle/>
          <a:p>
            <a:pPr>
              <a:defRPr/>
            </a:pPr>
            <a:fld id="{697F8021-ED8C-4BDF-B535-680A6D8767B5}" type="slidenum">
              <a:rPr lang="ru-RU" smtClean="0">
                <a:solidFill>
                  <a:prstClr val="black">
                    <a:tint val="75000"/>
                  </a:prstClr>
                </a:solidFill>
              </a:rPr>
              <a:pPr>
                <a:defRPr/>
              </a:pPr>
              <a:t>‹#›</a:t>
            </a:fld>
            <a:endParaRPr lang="ru-RU">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endParaRPr lang="ru-RU">
              <a:solidFill>
                <a:prstClr val="black"/>
              </a:solidFill>
            </a:endParaRPr>
          </a:p>
        </p:txBody>
      </p:sp>
      <p:sp>
        <p:nvSpPr>
          <p:cNvPr id="6" name="Footer Placeholder 5"/>
          <p:cNvSpPr>
            <a:spLocks noGrp="1"/>
          </p:cNvSpPr>
          <p:nvPr>
            <p:ph type="ftr" sz="quarter" idx="11"/>
          </p:nvPr>
        </p:nvSpPr>
        <p:spPr/>
        <p:txBody>
          <a:bodyPr/>
          <a:lstStyle/>
          <a:p>
            <a:pPr>
              <a:defRPr/>
            </a:pPr>
            <a:endParaRPr lang="ru-RU">
              <a:solidFill>
                <a:prstClr val="black"/>
              </a:solidFill>
            </a:endParaRPr>
          </a:p>
        </p:txBody>
      </p:sp>
      <p:sp>
        <p:nvSpPr>
          <p:cNvPr id="7" name="Slide Number Placeholder 6"/>
          <p:cNvSpPr>
            <a:spLocks noGrp="1"/>
          </p:cNvSpPr>
          <p:nvPr>
            <p:ph type="sldNum" sz="quarter" idx="12"/>
          </p:nvPr>
        </p:nvSpPr>
        <p:spPr/>
        <p:txBody>
          <a:bodyPr/>
          <a:lstStyle/>
          <a:p>
            <a:pPr>
              <a:defRPr/>
            </a:pPr>
            <a:fld id="{1AAE65D7-EF62-48DF-8BE3-AABB744AD3D7}" type="slidenum">
              <a:rPr lang="ru-RU" smtClean="0">
                <a:solidFill>
                  <a:prstClr val="black">
                    <a:tint val="75000"/>
                  </a:prstClr>
                </a:solidFill>
              </a:rPr>
              <a:pPr>
                <a:defRPr/>
              </a:pPr>
              <a:t>‹#›</a:t>
            </a:fld>
            <a:endParaRPr lang="ru-RU">
              <a:solidFill>
                <a:prstClr val="black">
                  <a:tint val="75000"/>
                </a:prstClr>
              </a:solidFill>
            </a:endParaRPr>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290636" y="762676"/>
            <a:ext cx="3778987" cy="362271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5245151" y="762678"/>
            <a:ext cx="3778987" cy="362271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90637" y="762677"/>
            <a:ext cx="3778987" cy="667011"/>
          </a:xfrm>
        </p:spPr>
        <p:txBody>
          <a:bodyPr anchor="b">
            <a:noAutofit/>
          </a:bodyPr>
          <a:lstStyle>
            <a:lvl1pPr marL="0" indent="0" algn="ctr">
              <a:buNone/>
              <a:defRPr lang="en-US" sz="26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99262" indent="0">
              <a:buNone/>
              <a:defRPr sz="2200" b="1"/>
            </a:lvl2pPr>
            <a:lvl3pPr marL="998525" indent="0">
              <a:buNone/>
              <a:defRPr sz="2000" b="1"/>
            </a:lvl3pPr>
            <a:lvl4pPr marL="1497787" indent="0">
              <a:buNone/>
              <a:defRPr sz="1700" b="1"/>
            </a:lvl4pPr>
            <a:lvl5pPr marL="1997050" indent="0">
              <a:buNone/>
              <a:defRPr sz="1700" b="1"/>
            </a:lvl5pPr>
            <a:lvl6pPr marL="2496312" indent="0">
              <a:buNone/>
              <a:defRPr sz="1700" b="1"/>
            </a:lvl6pPr>
            <a:lvl7pPr marL="2995574" indent="0">
              <a:buNone/>
              <a:defRPr sz="1700" b="1"/>
            </a:lvl7pPr>
            <a:lvl8pPr marL="3494837" indent="0">
              <a:buNone/>
              <a:defRPr sz="1700" b="1"/>
            </a:lvl8pPr>
            <a:lvl9pPr marL="3994099" indent="0">
              <a:buNone/>
              <a:defRPr sz="1700" b="1"/>
            </a:lvl9pPr>
          </a:lstStyle>
          <a:p>
            <a:pPr lvl="0"/>
            <a:r>
              <a:rPr lang="ru-RU" smtClean="0"/>
              <a:t>Образец текста</a:t>
            </a:r>
          </a:p>
        </p:txBody>
      </p:sp>
      <p:sp>
        <p:nvSpPr>
          <p:cNvPr id="4" name="Content Placeholder 3"/>
          <p:cNvSpPr>
            <a:spLocks noGrp="1"/>
          </p:cNvSpPr>
          <p:nvPr>
            <p:ph sz="half" idx="2"/>
          </p:nvPr>
        </p:nvSpPr>
        <p:spPr>
          <a:xfrm>
            <a:off x="1305821" y="1459971"/>
            <a:ext cx="3778987" cy="2860040"/>
          </a:xfrm>
        </p:spPr>
        <p:txBody>
          <a:bodyPr>
            <a:normAutofit/>
          </a:bodyPr>
          <a:lstStyle>
            <a:lvl1pPr>
              <a:defRPr sz="2000"/>
            </a:lvl1pPr>
            <a:lvl2pPr>
              <a:defRPr sz="2000"/>
            </a:lvl2pPr>
            <a:lvl3pPr>
              <a:defRPr sz="1700"/>
            </a:lvl3pPr>
            <a:lvl4pPr>
              <a:defRPr sz="1700"/>
            </a:lvl4pPr>
            <a:lvl5pPr>
              <a:defRPr sz="1700"/>
            </a:lvl5pPr>
            <a:lvl6pPr>
              <a:defRPr sz="1700"/>
            </a:lvl6pPr>
            <a:lvl7pPr>
              <a:defRPr sz="1700"/>
            </a:lvl7pPr>
            <a:lvl8pPr>
              <a:defRPr sz="1700"/>
            </a:lvl8pPr>
            <a:lvl9pPr>
              <a:defRPr sz="17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247578" y="762677"/>
            <a:ext cx="3778987" cy="667011"/>
          </a:xfrm>
        </p:spPr>
        <p:txBody>
          <a:bodyPr anchor="b">
            <a:noAutofit/>
          </a:bodyPr>
          <a:lstStyle>
            <a:lvl1pPr marL="0" indent="0" algn="ctr">
              <a:buNone/>
              <a:defRPr lang="en-US" sz="26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99262" indent="0">
              <a:buNone/>
              <a:defRPr sz="2200" b="1"/>
            </a:lvl2pPr>
            <a:lvl3pPr marL="998525" indent="0">
              <a:buNone/>
              <a:defRPr sz="2000" b="1"/>
            </a:lvl3pPr>
            <a:lvl4pPr marL="1497787" indent="0">
              <a:buNone/>
              <a:defRPr sz="1700" b="1"/>
            </a:lvl4pPr>
            <a:lvl5pPr marL="1997050" indent="0">
              <a:buNone/>
              <a:defRPr sz="1700" b="1"/>
            </a:lvl5pPr>
            <a:lvl6pPr marL="2496312" indent="0">
              <a:buNone/>
              <a:defRPr sz="1700" b="1"/>
            </a:lvl6pPr>
            <a:lvl7pPr marL="2995574" indent="0">
              <a:buNone/>
              <a:defRPr sz="1700" b="1"/>
            </a:lvl7pPr>
            <a:lvl8pPr marL="3494837" indent="0">
              <a:buNone/>
              <a:defRPr sz="1700" b="1"/>
            </a:lvl8pPr>
            <a:lvl9pPr marL="3994099" indent="0">
              <a:buNone/>
              <a:defRPr sz="1700" b="1"/>
            </a:lvl9pPr>
          </a:lstStyle>
          <a:p>
            <a:pPr marL="0" lvl="0" indent="0" algn="ctr" defTabSz="998525" rtl="0" eaLnBrk="1" latinLnBrk="0" hangingPunct="1">
              <a:spcBef>
                <a:spcPct val="20000"/>
              </a:spcBef>
              <a:spcAft>
                <a:spcPts val="328"/>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5245007" y="1458620"/>
            <a:ext cx="3778987" cy="2860040"/>
          </a:xfrm>
        </p:spPr>
        <p:txBody>
          <a:bodyPr>
            <a:normAutofit/>
          </a:bodyPr>
          <a:lstStyle>
            <a:lvl1pPr>
              <a:defRPr sz="2000"/>
            </a:lvl1pPr>
            <a:lvl2pPr>
              <a:defRPr sz="2000"/>
            </a:lvl2pPr>
            <a:lvl3pPr>
              <a:defRPr sz="1700"/>
            </a:lvl3pPr>
            <a:lvl4pPr>
              <a:defRPr sz="1700"/>
            </a:lvl4pPr>
            <a:lvl5pPr>
              <a:defRPr sz="1700"/>
            </a:lvl5pPr>
            <a:lvl6pPr>
              <a:defRPr sz="1700"/>
            </a:lvl6pPr>
            <a:lvl7pPr>
              <a:defRPr sz="1700"/>
            </a:lvl7pPr>
            <a:lvl8pPr>
              <a:defRPr sz="1700"/>
            </a:lvl8pPr>
            <a:lvl9pPr>
              <a:defRPr sz="17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a:defRPr/>
            </a:pPr>
            <a:endParaRPr lang="ru-RU">
              <a:solidFill>
                <a:prstClr val="black"/>
              </a:solidFill>
            </a:endParaRPr>
          </a:p>
        </p:txBody>
      </p:sp>
      <p:sp>
        <p:nvSpPr>
          <p:cNvPr id="8" name="Footer Placeholder 7"/>
          <p:cNvSpPr>
            <a:spLocks noGrp="1"/>
          </p:cNvSpPr>
          <p:nvPr>
            <p:ph type="ftr" sz="quarter" idx="11"/>
          </p:nvPr>
        </p:nvSpPr>
        <p:spPr/>
        <p:txBody>
          <a:bodyPr/>
          <a:lstStyle/>
          <a:p>
            <a:pPr>
              <a:defRPr/>
            </a:pPr>
            <a:endParaRPr lang="ru-RU">
              <a:solidFill>
                <a:prstClr val="black"/>
              </a:solidFill>
            </a:endParaRPr>
          </a:p>
        </p:txBody>
      </p:sp>
      <p:sp>
        <p:nvSpPr>
          <p:cNvPr id="9" name="Slide Number Placeholder 8"/>
          <p:cNvSpPr>
            <a:spLocks noGrp="1"/>
          </p:cNvSpPr>
          <p:nvPr>
            <p:ph type="sldNum" sz="quarter" idx="12"/>
          </p:nvPr>
        </p:nvSpPr>
        <p:spPr/>
        <p:txBody>
          <a:bodyPr/>
          <a:lstStyle/>
          <a:p>
            <a:pPr>
              <a:defRPr/>
            </a:pPr>
            <a:fld id="{6323F9DB-885A-4D81-8D62-6BEB8B6A1F78}" type="slidenum">
              <a:rPr lang="ru-RU" smtClean="0">
                <a:solidFill>
                  <a:prstClr val="black">
                    <a:tint val="75000"/>
                  </a:prstClr>
                </a:solidFill>
              </a:rPr>
              <a:pPr>
                <a:defRPr/>
              </a:pPr>
              <a:t>‹#›</a:t>
            </a:fld>
            <a:endParaRPr lang="ru-RU">
              <a:solidFill>
                <a:prstClr val="black">
                  <a:tint val="75000"/>
                </a:prstClr>
              </a:solidFill>
            </a:endParaRPr>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pPr>
              <a:defRPr/>
            </a:pPr>
            <a:endParaRPr lang="ru-RU">
              <a:solidFill>
                <a:prstClr val="black"/>
              </a:solidFill>
            </a:endParaRPr>
          </a:p>
        </p:txBody>
      </p:sp>
      <p:sp>
        <p:nvSpPr>
          <p:cNvPr id="4" name="Footer Placeholder 3"/>
          <p:cNvSpPr>
            <a:spLocks noGrp="1"/>
          </p:cNvSpPr>
          <p:nvPr>
            <p:ph type="ftr" sz="quarter" idx="11"/>
          </p:nvPr>
        </p:nvSpPr>
        <p:spPr/>
        <p:txBody>
          <a:bodyPr/>
          <a:lstStyle/>
          <a:p>
            <a:pPr>
              <a:defRPr/>
            </a:pPr>
            <a:endParaRPr lang="ru-RU">
              <a:solidFill>
                <a:prstClr val="black"/>
              </a:solidFill>
            </a:endParaRPr>
          </a:p>
        </p:txBody>
      </p:sp>
      <p:sp>
        <p:nvSpPr>
          <p:cNvPr id="5" name="Slide Number Placeholder 4"/>
          <p:cNvSpPr>
            <a:spLocks noGrp="1"/>
          </p:cNvSpPr>
          <p:nvPr>
            <p:ph type="sldNum" sz="quarter" idx="12"/>
          </p:nvPr>
        </p:nvSpPr>
        <p:spPr/>
        <p:txBody>
          <a:bodyPr/>
          <a:lstStyle/>
          <a:p>
            <a:pPr>
              <a:defRPr/>
            </a:pPr>
            <a:fld id="{27AF9FE5-6402-411A-AFD6-F5FDF53EA1DC}" type="slidenum">
              <a:rPr lang="ru-RU" smtClean="0">
                <a:solidFill>
                  <a:prstClr val="black">
                    <a:tint val="75000"/>
                  </a:prstClr>
                </a:solidFill>
              </a:rPr>
              <a:pPr>
                <a:defRPr/>
              </a:pPr>
              <a:t>‹#›</a:t>
            </a:fld>
            <a:endParaRPr lang="ru-RU">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ru-RU">
              <a:solidFill>
                <a:prstClr val="black"/>
              </a:solidFill>
            </a:endParaRPr>
          </a:p>
        </p:txBody>
      </p:sp>
      <p:sp>
        <p:nvSpPr>
          <p:cNvPr id="3" name="Footer Placeholder 2"/>
          <p:cNvSpPr>
            <a:spLocks noGrp="1"/>
          </p:cNvSpPr>
          <p:nvPr>
            <p:ph type="ftr" sz="quarter" idx="11"/>
          </p:nvPr>
        </p:nvSpPr>
        <p:spPr/>
        <p:txBody>
          <a:bodyPr/>
          <a:lstStyle/>
          <a:p>
            <a:pPr>
              <a:defRPr/>
            </a:pPr>
            <a:endParaRPr lang="ru-RU">
              <a:solidFill>
                <a:prstClr val="black"/>
              </a:solidFill>
            </a:endParaRPr>
          </a:p>
        </p:txBody>
      </p:sp>
      <p:sp>
        <p:nvSpPr>
          <p:cNvPr id="4" name="Slide Number Placeholder 3"/>
          <p:cNvSpPr>
            <a:spLocks noGrp="1"/>
          </p:cNvSpPr>
          <p:nvPr>
            <p:ph type="sldNum" sz="quarter" idx="12"/>
          </p:nvPr>
        </p:nvSpPr>
        <p:spPr/>
        <p:txBody>
          <a:bodyPr/>
          <a:lstStyle/>
          <a:p>
            <a:pPr>
              <a:defRPr/>
            </a:pPr>
            <a:fld id="{39A2D679-B1CE-4B80-B6F9-CAA5757C6480}" type="slidenum">
              <a:rPr lang="ru-RU" smtClean="0">
                <a:solidFill>
                  <a:prstClr val="black">
                    <a:tint val="75000"/>
                  </a:prstClr>
                </a:solidFill>
              </a:rPr>
              <a:pPr>
                <a:defRPr/>
              </a:pPr>
              <a:t>‹#›</a:t>
            </a:fld>
            <a:endParaRPr lang="ru-RU">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47479" y="2303922"/>
            <a:ext cx="4105746" cy="1312095"/>
          </a:xfrm>
          <a:effectLst/>
        </p:spPr>
        <p:txBody>
          <a:bodyPr anchor="b">
            <a:noAutofit/>
          </a:bodyPr>
          <a:lstStyle>
            <a:lvl1pPr marL="249631" indent="-249631" algn="l">
              <a:defRPr sz="31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5186845" y="762677"/>
            <a:ext cx="4535958" cy="5103209"/>
          </a:xfrm>
        </p:spPr>
        <p:txBody>
          <a:bodyPr anchor="ctr"/>
          <a:lstStyle>
            <a:lvl1pPr>
              <a:defRPr sz="2400"/>
            </a:lvl1pPr>
            <a:lvl2pPr>
              <a:defRPr sz="2200"/>
            </a:lvl2pPr>
            <a:lvl3pPr>
              <a:defRPr sz="2000"/>
            </a:lvl3pPr>
            <a:lvl4pPr>
              <a:defRPr sz="1700"/>
            </a:lvl4pPr>
            <a:lvl5pPr>
              <a:defRPr sz="1500"/>
            </a:lvl5pPr>
            <a:lvl6pPr>
              <a:defRPr sz="2200"/>
            </a:lvl6pPr>
            <a:lvl7pPr>
              <a:defRPr sz="2200"/>
            </a:lvl7pPr>
            <a:lvl8pPr>
              <a:defRPr sz="2200"/>
            </a:lvl8pPr>
            <a:lvl9pPr>
              <a:defRPr sz="2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14718" y="3646782"/>
            <a:ext cx="3826362" cy="2230646"/>
          </a:xfrm>
        </p:spPr>
        <p:txBody>
          <a:bodyPr/>
          <a:lstStyle>
            <a:lvl1pPr marL="0" indent="0">
              <a:buNone/>
              <a:defRPr sz="1500"/>
            </a:lvl1pPr>
            <a:lvl2pPr marL="499262" indent="0">
              <a:buNone/>
              <a:defRPr sz="1300"/>
            </a:lvl2pPr>
            <a:lvl3pPr marL="998525" indent="0">
              <a:buNone/>
              <a:defRPr sz="1100"/>
            </a:lvl3pPr>
            <a:lvl4pPr marL="1497787" indent="0">
              <a:buNone/>
              <a:defRPr sz="1000"/>
            </a:lvl4pPr>
            <a:lvl5pPr marL="1997050" indent="0">
              <a:buNone/>
              <a:defRPr sz="1000"/>
            </a:lvl5pPr>
            <a:lvl6pPr marL="2496312" indent="0">
              <a:buNone/>
              <a:defRPr sz="1000"/>
            </a:lvl6pPr>
            <a:lvl7pPr marL="2995574" indent="0">
              <a:buNone/>
              <a:defRPr sz="1000"/>
            </a:lvl7pPr>
            <a:lvl8pPr marL="3494837" indent="0">
              <a:buNone/>
              <a:defRPr sz="1000"/>
            </a:lvl8pPr>
            <a:lvl9pPr marL="3994099"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endParaRPr lang="ru-RU">
              <a:solidFill>
                <a:prstClr val="black"/>
              </a:solidFill>
            </a:endParaRPr>
          </a:p>
        </p:txBody>
      </p:sp>
      <p:sp>
        <p:nvSpPr>
          <p:cNvPr id="6" name="Footer Placeholder 5"/>
          <p:cNvSpPr>
            <a:spLocks noGrp="1"/>
          </p:cNvSpPr>
          <p:nvPr>
            <p:ph type="ftr" sz="quarter" idx="11"/>
          </p:nvPr>
        </p:nvSpPr>
        <p:spPr/>
        <p:txBody>
          <a:bodyPr/>
          <a:lstStyle/>
          <a:p>
            <a:pPr>
              <a:defRPr/>
            </a:pPr>
            <a:endParaRPr lang="ru-RU">
              <a:solidFill>
                <a:prstClr val="black"/>
              </a:solidFill>
            </a:endParaRPr>
          </a:p>
        </p:txBody>
      </p:sp>
      <p:sp>
        <p:nvSpPr>
          <p:cNvPr id="7" name="Slide Number Placeholder 6"/>
          <p:cNvSpPr>
            <a:spLocks noGrp="1"/>
          </p:cNvSpPr>
          <p:nvPr>
            <p:ph type="sldNum" sz="quarter" idx="12"/>
          </p:nvPr>
        </p:nvSpPr>
        <p:spPr/>
        <p:txBody>
          <a:bodyPr/>
          <a:lstStyle/>
          <a:p>
            <a:pPr>
              <a:defRPr/>
            </a:pPr>
            <a:fld id="{F2778974-F02E-439E-80F3-43EB670DBF8C}" type="slidenum">
              <a:rPr lang="ru-RU" smtClean="0">
                <a:solidFill>
                  <a:prstClr val="black">
                    <a:tint val="75000"/>
                  </a:prstClr>
                </a:solidFill>
              </a:rPr>
              <a:pPr>
                <a:defRPr/>
              </a:pPr>
              <a:t>‹#›</a:t>
            </a:fld>
            <a:endParaRPr lang="ru-RU">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516256" y="6627091"/>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3" name="Нижний колонтитул 2"/>
          <p:cNvSpPr>
            <a:spLocks noGrp="1"/>
          </p:cNvSpPr>
          <p:nvPr>
            <p:ph type="ftr" sz="quarter" idx="11"/>
          </p:nvPr>
        </p:nvSpPr>
        <p:spPr>
          <a:xfrm>
            <a:off x="3527746" y="6627091"/>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4" name="Номер слайда 3"/>
          <p:cNvSpPr>
            <a:spLocks noGrp="1"/>
          </p:cNvSpPr>
          <p:nvPr>
            <p:ph type="sldNum" sz="quarter" idx="12"/>
          </p:nvPr>
        </p:nvSpPr>
        <p:spPr/>
        <p:txBody>
          <a:bodyPr/>
          <a:lstStyle>
            <a:lvl1pPr>
              <a:defRPr/>
            </a:lvl1pPr>
          </a:lstStyle>
          <a:p>
            <a:pPr>
              <a:defRPr/>
            </a:pPr>
            <a:fld id="{39A2D679-B1CE-4B80-B6F9-CAA5757C648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1027339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031622"/>
            <a:ext cx="10325100" cy="3118478"/>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9" name="Rectangle 8"/>
          <p:cNvSpPr/>
          <p:nvPr/>
        </p:nvSpPr>
        <p:spPr>
          <a:xfrm>
            <a:off x="0" y="0"/>
            <a:ext cx="10325100" cy="4031622"/>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dirty="0"/>
          </a:p>
        </p:txBody>
      </p:sp>
      <p:sp>
        <p:nvSpPr>
          <p:cNvPr id="10" name="Rectangle 9"/>
          <p:cNvSpPr/>
          <p:nvPr/>
        </p:nvSpPr>
        <p:spPr>
          <a:xfrm>
            <a:off x="0" y="2765280"/>
            <a:ext cx="10325100" cy="2383367"/>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11" name="Oval 10"/>
          <p:cNvSpPr/>
          <p:nvPr/>
        </p:nvSpPr>
        <p:spPr>
          <a:xfrm>
            <a:off x="0" y="1668357"/>
            <a:ext cx="10325100" cy="5322852"/>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3" name="Picture Placeholder 2"/>
          <p:cNvSpPr>
            <a:spLocks noGrp="1"/>
          </p:cNvSpPr>
          <p:nvPr>
            <p:ph type="pic" idx="1"/>
          </p:nvPr>
        </p:nvSpPr>
        <p:spPr>
          <a:xfrm>
            <a:off x="5053218" y="1191684"/>
            <a:ext cx="4646295" cy="3261027"/>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200"/>
            </a:lvl1pPr>
            <a:lvl2pPr marL="499262" indent="0">
              <a:buNone/>
              <a:defRPr sz="3100"/>
            </a:lvl2pPr>
            <a:lvl3pPr marL="998525" indent="0">
              <a:buNone/>
              <a:defRPr sz="2600"/>
            </a:lvl3pPr>
            <a:lvl4pPr marL="1497787" indent="0">
              <a:buNone/>
              <a:defRPr sz="2200"/>
            </a:lvl4pPr>
            <a:lvl5pPr marL="1997050" indent="0">
              <a:buNone/>
              <a:defRPr sz="2200"/>
            </a:lvl5pPr>
            <a:lvl6pPr marL="2496312" indent="0">
              <a:buNone/>
              <a:defRPr sz="2200"/>
            </a:lvl6pPr>
            <a:lvl7pPr marL="2995574" indent="0">
              <a:buNone/>
              <a:defRPr sz="2200"/>
            </a:lvl7pPr>
            <a:lvl8pPr marL="3494837" indent="0">
              <a:buNone/>
              <a:defRPr sz="2200"/>
            </a:lvl8pPr>
            <a:lvl9pPr marL="3994099" indent="0">
              <a:buNone/>
              <a:defRPr sz="2200"/>
            </a:lvl9pPr>
          </a:lstStyle>
          <a:p>
            <a:r>
              <a:rPr lang="ru-RU" smtClean="0"/>
              <a:t>Вставка рисунка</a:t>
            </a:r>
            <a:endParaRPr lang="en-US" dirty="0"/>
          </a:p>
        </p:txBody>
      </p:sp>
      <p:sp>
        <p:nvSpPr>
          <p:cNvPr id="4" name="Text Placeholder 3"/>
          <p:cNvSpPr>
            <a:spLocks noGrp="1"/>
          </p:cNvSpPr>
          <p:nvPr>
            <p:ph type="body" sz="half" idx="2"/>
          </p:nvPr>
        </p:nvSpPr>
        <p:spPr>
          <a:xfrm>
            <a:off x="991281" y="1053525"/>
            <a:ext cx="4171270" cy="2255149"/>
          </a:xfrm>
        </p:spPr>
        <p:txBody>
          <a:bodyPr anchor="b"/>
          <a:lstStyle>
            <a:lvl1pPr marL="199705" indent="-199705">
              <a:buFont typeface="Georgia" pitchFamily="18" charset="0"/>
              <a:buChar char="*"/>
              <a:defRPr sz="1700"/>
            </a:lvl1pPr>
            <a:lvl2pPr marL="499262" indent="0">
              <a:buNone/>
              <a:defRPr sz="1300"/>
            </a:lvl2pPr>
            <a:lvl3pPr marL="998525" indent="0">
              <a:buNone/>
              <a:defRPr sz="1100"/>
            </a:lvl3pPr>
            <a:lvl4pPr marL="1497787" indent="0">
              <a:buNone/>
              <a:defRPr sz="1000"/>
            </a:lvl4pPr>
            <a:lvl5pPr marL="1997050" indent="0">
              <a:buNone/>
              <a:defRPr sz="1000"/>
            </a:lvl5pPr>
            <a:lvl6pPr marL="2496312" indent="0">
              <a:buNone/>
              <a:defRPr sz="1000"/>
            </a:lvl6pPr>
            <a:lvl7pPr marL="2995574" indent="0">
              <a:buNone/>
              <a:defRPr sz="1000"/>
            </a:lvl7pPr>
            <a:lvl8pPr marL="3494837" indent="0">
              <a:buNone/>
              <a:defRPr sz="1000"/>
            </a:lvl8pPr>
            <a:lvl9pPr marL="3994099"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endParaRPr lang="ru-RU">
              <a:solidFill>
                <a:prstClr val="black"/>
              </a:solidFill>
            </a:endParaRPr>
          </a:p>
        </p:txBody>
      </p:sp>
      <p:sp>
        <p:nvSpPr>
          <p:cNvPr id="6" name="Footer Placeholder 5"/>
          <p:cNvSpPr>
            <a:spLocks noGrp="1"/>
          </p:cNvSpPr>
          <p:nvPr>
            <p:ph type="ftr" sz="quarter" idx="11"/>
          </p:nvPr>
        </p:nvSpPr>
        <p:spPr/>
        <p:txBody>
          <a:bodyPr/>
          <a:lstStyle/>
          <a:p>
            <a:pPr>
              <a:defRPr/>
            </a:pPr>
            <a:endParaRPr lang="ru-RU">
              <a:solidFill>
                <a:prstClr val="black"/>
              </a:solidFill>
            </a:endParaRPr>
          </a:p>
        </p:txBody>
      </p:sp>
      <p:sp>
        <p:nvSpPr>
          <p:cNvPr id="7" name="Slide Number Placeholder 6"/>
          <p:cNvSpPr>
            <a:spLocks noGrp="1"/>
          </p:cNvSpPr>
          <p:nvPr>
            <p:ph type="sldNum" sz="quarter" idx="12"/>
          </p:nvPr>
        </p:nvSpPr>
        <p:spPr/>
        <p:txBody>
          <a:bodyPr/>
          <a:lstStyle/>
          <a:p>
            <a:pPr>
              <a:defRPr/>
            </a:pPr>
            <a:fld id="{8A5A0A1B-D7B0-4C6E-90BC-42E0241C5757}" type="slidenum">
              <a:rPr lang="ru-RU" smtClean="0">
                <a:solidFill>
                  <a:prstClr val="black">
                    <a:tint val="75000"/>
                  </a:prstClr>
                </a:solidFill>
              </a:rPr>
              <a:pPr>
                <a:defRPr/>
              </a:pPr>
              <a:t>‹#›</a:t>
            </a:fld>
            <a:endParaRPr lang="ru-RU">
              <a:solidFill>
                <a:prstClr val="black">
                  <a:tint val="75000"/>
                </a:prstClr>
              </a:solidFill>
            </a:endParaRPr>
          </a:p>
        </p:txBody>
      </p:sp>
      <p:sp>
        <p:nvSpPr>
          <p:cNvPr id="2" name="Title 1"/>
          <p:cNvSpPr>
            <a:spLocks noGrp="1"/>
          </p:cNvSpPr>
          <p:nvPr>
            <p:ph type="title"/>
          </p:nvPr>
        </p:nvSpPr>
        <p:spPr>
          <a:xfrm>
            <a:off x="821207" y="4654572"/>
            <a:ext cx="7208078" cy="1191683"/>
          </a:xfrm>
        </p:spPr>
        <p:txBody>
          <a:bodyPr anchor="b">
            <a:noAutofit/>
          </a:bodyPr>
          <a:lstStyle>
            <a:lvl1pPr algn="l">
              <a:defRPr sz="50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2151063" y="762676"/>
            <a:ext cx="7227570" cy="36227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pPr>
              <a:defRPr/>
            </a:pPr>
            <a:endParaRPr lang="ru-RU">
              <a:solidFill>
                <a:prstClr val="black"/>
              </a:solidFill>
            </a:endParaRPr>
          </a:p>
        </p:txBody>
      </p:sp>
      <p:sp>
        <p:nvSpPr>
          <p:cNvPr id="5" name="Footer Placeholder 4"/>
          <p:cNvSpPr>
            <a:spLocks noGrp="1"/>
          </p:cNvSpPr>
          <p:nvPr>
            <p:ph type="ftr" sz="quarter" idx="11"/>
          </p:nvPr>
        </p:nvSpPr>
        <p:spPr/>
        <p:txBody>
          <a:bodyPr/>
          <a:lstStyle/>
          <a:p>
            <a:pPr>
              <a:defRPr/>
            </a:pPr>
            <a:endParaRPr lang="ru-RU">
              <a:solidFill>
                <a:prstClr val="black"/>
              </a:solidFill>
            </a:endParaRPr>
          </a:p>
        </p:txBody>
      </p:sp>
      <p:sp>
        <p:nvSpPr>
          <p:cNvPr id="6" name="Slide Number Placeholder 5"/>
          <p:cNvSpPr>
            <a:spLocks noGrp="1"/>
          </p:cNvSpPr>
          <p:nvPr>
            <p:ph type="sldNum" sz="quarter" idx="12"/>
          </p:nvPr>
        </p:nvSpPr>
        <p:spPr/>
        <p:txBody>
          <a:bodyPr/>
          <a:lstStyle/>
          <a:p>
            <a:pPr>
              <a:defRPr/>
            </a:pPr>
            <a:fld id="{4F7DC856-7421-485F-B27B-F1912165AC04}" type="slidenum">
              <a:rPr lang="ru-RU" smtClean="0">
                <a:solidFill>
                  <a:prstClr val="black">
                    <a:tint val="75000"/>
                  </a:prstClr>
                </a:solidFill>
              </a:rPr>
              <a:pPr>
                <a:defRPr/>
              </a:pPr>
              <a:t>‹#›</a:t>
            </a:fld>
            <a:endParaRPr lang="ru-RU">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2785" y="392555"/>
            <a:ext cx="2323148" cy="5461453"/>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753478" y="762677"/>
            <a:ext cx="5453070" cy="510320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endParaRPr lang="ru-RU">
              <a:solidFill>
                <a:prstClr val="black"/>
              </a:solidFill>
            </a:endParaRPr>
          </a:p>
        </p:txBody>
      </p:sp>
      <p:sp>
        <p:nvSpPr>
          <p:cNvPr id="5" name="Footer Placeholder 4"/>
          <p:cNvSpPr>
            <a:spLocks noGrp="1"/>
          </p:cNvSpPr>
          <p:nvPr>
            <p:ph type="ftr" sz="quarter" idx="11"/>
          </p:nvPr>
        </p:nvSpPr>
        <p:spPr/>
        <p:txBody>
          <a:bodyPr/>
          <a:lstStyle/>
          <a:p>
            <a:pPr>
              <a:defRPr/>
            </a:pPr>
            <a:endParaRPr lang="ru-RU">
              <a:solidFill>
                <a:prstClr val="black"/>
              </a:solidFill>
            </a:endParaRPr>
          </a:p>
        </p:txBody>
      </p:sp>
      <p:sp>
        <p:nvSpPr>
          <p:cNvPr id="6" name="Slide Number Placeholder 5"/>
          <p:cNvSpPr>
            <a:spLocks noGrp="1"/>
          </p:cNvSpPr>
          <p:nvPr>
            <p:ph type="sldNum" sz="quarter" idx="12"/>
          </p:nvPr>
        </p:nvSpPr>
        <p:spPr/>
        <p:txBody>
          <a:bodyPr/>
          <a:lstStyle/>
          <a:p>
            <a:pPr>
              <a:defRPr/>
            </a:pPr>
            <a:fld id="{5229668C-78C1-4B50-A238-56637A7CF593}" type="slidenum">
              <a:rPr lang="ru-RU" smtClean="0">
                <a:solidFill>
                  <a:prstClr val="black">
                    <a:tint val="75000"/>
                  </a:prstClr>
                </a:solidFill>
              </a:rPr>
              <a:pPr>
                <a:defRPr/>
              </a:pPr>
              <a:t>‹#›</a:t>
            </a:fld>
            <a:endParaRPr lang="ru-RU">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516153" y="285253"/>
            <a:ext cx="9292285" cy="1193748"/>
          </a:xfrm>
          <a:prstGeom prst="rect">
            <a:avLst/>
          </a:prstGeom>
        </p:spPr>
        <p:txBody>
          <a:bodyPr lIns="0" tIns="0" rIns="0" bIns="0" anchor="ctr"/>
          <a:lstStyle/>
          <a:p>
            <a:pPr algn="ctr"/>
            <a:endParaRPr lang="ru-RU" sz="1270" b="0" strike="noStrike" spc="0">
              <a:solidFill>
                <a:srgbClr val="000000"/>
              </a:solidFill>
              <a:uFill>
                <a:solidFill>
                  <a:srgbClr val="FFFFFF"/>
                </a:solidFill>
              </a:uFill>
              <a:latin typeface="Helvetica Neue"/>
            </a:endParaRPr>
          </a:p>
        </p:txBody>
      </p:sp>
      <p:sp>
        <p:nvSpPr>
          <p:cNvPr id="45" name="PlaceHolder 2"/>
          <p:cNvSpPr>
            <a:spLocks noGrp="1"/>
          </p:cNvSpPr>
          <p:nvPr>
            <p:ph type="subTitle"/>
          </p:nvPr>
        </p:nvSpPr>
        <p:spPr>
          <a:xfrm>
            <a:off x="516153" y="1673048"/>
            <a:ext cx="9292285" cy="4146870"/>
          </a:xfrm>
          <a:prstGeom prst="rect">
            <a:avLst/>
          </a:prstGeom>
        </p:spPr>
        <p:txBody>
          <a:bodyPr lIns="0" tIns="0" rIns="0" bIns="0" anchor="ctr"/>
          <a:lstStyle/>
          <a:p>
            <a:pPr algn="ctr"/>
            <a:endParaRPr lang="ru-RU" sz="1355" b="0" strike="noStrike" spc="0">
              <a:solidFill>
                <a:srgbClr val="000000"/>
              </a:solidFill>
              <a:uFill>
                <a:solidFill>
                  <a:srgbClr val="FFFFFF"/>
                </a:solidFill>
              </a:uFill>
              <a:latin typeface="XO Oriel"/>
            </a:endParaRPr>
          </a:p>
        </p:txBody>
      </p:sp>
    </p:spTree>
    <p:extLst>
      <p:ext uri="{BB962C8B-B14F-4D97-AF65-F5344CB8AC3E}">
        <p14:creationId xmlns:p14="http://schemas.microsoft.com/office/powerpoint/2010/main" val="950296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6263" y="284680"/>
            <a:ext cx="3396887" cy="1211546"/>
          </a:xfrm>
        </p:spPr>
        <p:txBody>
          <a:bodyPr anchor="b"/>
          <a:lstStyle>
            <a:lvl1pPr algn="l">
              <a:defRPr sz="2085" b="1"/>
            </a:lvl1pPr>
          </a:lstStyle>
          <a:p>
            <a:r>
              <a:rPr lang="ru-RU" smtClean="0"/>
              <a:t>Образец заголовка</a:t>
            </a:r>
            <a:endParaRPr lang="ru-RU"/>
          </a:p>
        </p:txBody>
      </p:sp>
      <p:sp>
        <p:nvSpPr>
          <p:cNvPr id="3" name="Объект 2"/>
          <p:cNvSpPr>
            <a:spLocks noGrp="1"/>
          </p:cNvSpPr>
          <p:nvPr>
            <p:ph idx="1"/>
          </p:nvPr>
        </p:nvSpPr>
        <p:spPr>
          <a:xfrm>
            <a:off x="4036827" y="284684"/>
            <a:ext cx="5772018" cy="6102412"/>
          </a:xfrm>
        </p:spPr>
        <p:txBody>
          <a:bodyPr/>
          <a:lstStyle>
            <a:lvl1pPr>
              <a:defRPr sz="3336"/>
            </a:lvl1pPr>
            <a:lvl2pPr>
              <a:defRPr sz="2919"/>
            </a:lvl2pPr>
            <a:lvl3pPr>
              <a:defRPr sz="2502"/>
            </a:lvl3pPr>
            <a:lvl4pPr>
              <a:defRPr sz="2085"/>
            </a:lvl4pPr>
            <a:lvl5pPr>
              <a:defRPr sz="2085"/>
            </a:lvl5pPr>
            <a:lvl6pPr>
              <a:defRPr sz="2085"/>
            </a:lvl6pPr>
            <a:lvl7pPr>
              <a:defRPr sz="2085"/>
            </a:lvl7pPr>
            <a:lvl8pPr>
              <a:defRPr sz="2085"/>
            </a:lvl8pPr>
            <a:lvl9pPr>
              <a:defRPr sz="2085"/>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16263" y="1496228"/>
            <a:ext cx="3396887" cy="4890868"/>
          </a:xfrm>
        </p:spPr>
        <p:txBody>
          <a:bodyPr/>
          <a:lstStyle>
            <a:lvl1pPr marL="0" indent="0">
              <a:buNone/>
              <a:defRPr sz="1460"/>
            </a:lvl1pPr>
            <a:lvl2pPr marL="476245" indent="0">
              <a:buNone/>
              <a:defRPr sz="1251"/>
            </a:lvl2pPr>
            <a:lvl3pPr marL="952488" indent="0">
              <a:buNone/>
              <a:defRPr sz="1043"/>
            </a:lvl3pPr>
            <a:lvl4pPr marL="1428733" indent="0">
              <a:buNone/>
              <a:defRPr sz="938"/>
            </a:lvl4pPr>
            <a:lvl5pPr marL="1904978" indent="0">
              <a:buNone/>
              <a:defRPr sz="938"/>
            </a:lvl5pPr>
            <a:lvl6pPr marL="2381221" indent="0">
              <a:buNone/>
              <a:defRPr sz="938"/>
            </a:lvl6pPr>
            <a:lvl7pPr marL="2857465" indent="0">
              <a:buNone/>
              <a:defRPr sz="938"/>
            </a:lvl7pPr>
            <a:lvl8pPr marL="3333712" indent="0">
              <a:buNone/>
              <a:defRPr sz="938"/>
            </a:lvl8pPr>
            <a:lvl9pPr marL="3809954" indent="0">
              <a:buNone/>
              <a:defRPr sz="938"/>
            </a:lvl9pPr>
          </a:lstStyle>
          <a:p>
            <a:pPr lvl="0"/>
            <a:r>
              <a:rPr lang="ru-RU" smtClean="0"/>
              <a:t>Образец текста</a:t>
            </a:r>
          </a:p>
        </p:txBody>
      </p:sp>
      <p:sp>
        <p:nvSpPr>
          <p:cNvPr id="5" name="Дата 4"/>
          <p:cNvSpPr>
            <a:spLocks noGrp="1"/>
          </p:cNvSpPr>
          <p:nvPr>
            <p:ph type="dt" sz="half" idx="10"/>
          </p:nvPr>
        </p:nvSpPr>
        <p:spPr>
          <a:xfrm>
            <a:off x="516256" y="6627091"/>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6" name="Нижний колонтитул 5"/>
          <p:cNvSpPr>
            <a:spLocks noGrp="1"/>
          </p:cNvSpPr>
          <p:nvPr>
            <p:ph type="ftr" sz="quarter" idx="11"/>
          </p:nvPr>
        </p:nvSpPr>
        <p:spPr>
          <a:xfrm>
            <a:off x="3527746" y="6627091"/>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7" name="Номер слайда 6"/>
          <p:cNvSpPr>
            <a:spLocks noGrp="1"/>
          </p:cNvSpPr>
          <p:nvPr>
            <p:ph type="sldNum" sz="quarter" idx="12"/>
          </p:nvPr>
        </p:nvSpPr>
        <p:spPr/>
        <p:txBody>
          <a:bodyPr/>
          <a:lstStyle>
            <a:lvl1pPr>
              <a:defRPr/>
            </a:lvl1pPr>
          </a:lstStyle>
          <a:p>
            <a:pPr>
              <a:defRPr/>
            </a:pPr>
            <a:fld id="{F2778974-F02E-439E-80F3-43EB670DBF8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88047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3792" y="5005072"/>
            <a:ext cx="6195060" cy="590878"/>
          </a:xfrm>
        </p:spPr>
        <p:txBody>
          <a:bodyPr anchor="b"/>
          <a:lstStyle>
            <a:lvl1pPr algn="l">
              <a:defRPr sz="2085" b="1"/>
            </a:lvl1pPr>
          </a:lstStyle>
          <a:p>
            <a:r>
              <a:rPr lang="ru-RU" smtClean="0"/>
              <a:t>Образец заголовка</a:t>
            </a:r>
            <a:endParaRPr lang="ru-RU"/>
          </a:p>
        </p:txBody>
      </p:sp>
      <p:sp>
        <p:nvSpPr>
          <p:cNvPr id="3" name="Рисунок 2"/>
          <p:cNvSpPr>
            <a:spLocks noGrp="1"/>
          </p:cNvSpPr>
          <p:nvPr>
            <p:ph type="pic" idx="1"/>
          </p:nvPr>
        </p:nvSpPr>
        <p:spPr>
          <a:xfrm>
            <a:off x="2023792" y="638875"/>
            <a:ext cx="6195060" cy="4290060"/>
          </a:xfrm>
        </p:spPr>
        <p:txBody>
          <a:bodyPr rtlCol="0">
            <a:normAutofit/>
          </a:bodyPr>
          <a:lstStyle>
            <a:lvl1pPr marL="0" indent="0">
              <a:buNone/>
              <a:defRPr sz="3336"/>
            </a:lvl1pPr>
            <a:lvl2pPr marL="476245" indent="0">
              <a:buNone/>
              <a:defRPr sz="2919"/>
            </a:lvl2pPr>
            <a:lvl3pPr marL="952488" indent="0">
              <a:buNone/>
              <a:defRPr sz="2502"/>
            </a:lvl3pPr>
            <a:lvl4pPr marL="1428733" indent="0">
              <a:buNone/>
              <a:defRPr sz="2085"/>
            </a:lvl4pPr>
            <a:lvl5pPr marL="1904978" indent="0">
              <a:buNone/>
              <a:defRPr sz="2085"/>
            </a:lvl5pPr>
            <a:lvl6pPr marL="2381221" indent="0">
              <a:buNone/>
              <a:defRPr sz="2085"/>
            </a:lvl6pPr>
            <a:lvl7pPr marL="2857465" indent="0">
              <a:buNone/>
              <a:defRPr sz="2085"/>
            </a:lvl7pPr>
            <a:lvl8pPr marL="3333712" indent="0">
              <a:buNone/>
              <a:defRPr sz="2085"/>
            </a:lvl8pPr>
            <a:lvl9pPr marL="3809954" indent="0">
              <a:buNone/>
              <a:defRPr sz="2085"/>
            </a:lvl9pPr>
          </a:lstStyle>
          <a:p>
            <a:pPr lvl="0"/>
            <a:endParaRPr lang="ru-RU" noProof="0"/>
          </a:p>
        </p:txBody>
      </p:sp>
      <p:sp>
        <p:nvSpPr>
          <p:cNvPr id="4" name="Текст 3"/>
          <p:cNvSpPr>
            <a:spLocks noGrp="1"/>
          </p:cNvSpPr>
          <p:nvPr>
            <p:ph type="body" sz="half" idx="2"/>
          </p:nvPr>
        </p:nvSpPr>
        <p:spPr>
          <a:xfrm>
            <a:off x="2023792" y="5595949"/>
            <a:ext cx="6195060" cy="839144"/>
          </a:xfrm>
        </p:spPr>
        <p:txBody>
          <a:bodyPr/>
          <a:lstStyle>
            <a:lvl1pPr marL="0" indent="0">
              <a:buNone/>
              <a:defRPr sz="1460"/>
            </a:lvl1pPr>
            <a:lvl2pPr marL="476245" indent="0">
              <a:buNone/>
              <a:defRPr sz="1251"/>
            </a:lvl2pPr>
            <a:lvl3pPr marL="952488" indent="0">
              <a:buNone/>
              <a:defRPr sz="1043"/>
            </a:lvl3pPr>
            <a:lvl4pPr marL="1428733" indent="0">
              <a:buNone/>
              <a:defRPr sz="938"/>
            </a:lvl4pPr>
            <a:lvl5pPr marL="1904978" indent="0">
              <a:buNone/>
              <a:defRPr sz="938"/>
            </a:lvl5pPr>
            <a:lvl6pPr marL="2381221" indent="0">
              <a:buNone/>
              <a:defRPr sz="938"/>
            </a:lvl6pPr>
            <a:lvl7pPr marL="2857465" indent="0">
              <a:buNone/>
              <a:defRPr sz="938"/>
            </a:lvl7pPr>
            <a:lvl8pPr marL="3333712" indent="0">
              <a:buNone/>
              <a:defRPr sz="938"/>
            </a:lvl8pPr>
            <a:lvl9pPr marL="3809954" indent="0">
              <a:buNone/>
              <a:defRPr sz="938"/>
            </a:lvl9pPr>
          </a:lstStyle>
          <a:p>
            <a:pPr lvl="0"/>
            <a:r>
              <a:rPr lang="ru-RU" smtClean="0"/>
              <a:t>Образец текста</a:t>
            </a:r>
          </a:p>
        </p:txBody>
      </p:sp>
      <p:sp>
        <p:nvSpPr>
          <p:cNvPr id="5" name="Дата 4"/>
          <p:cNvSpPr>
            <a:spLocks noGrp="1"/>
          </p:cNvSpPr>
          <p:nvPr>
            <p:ph type="dt" sz="half" idx="10"/>
          </p:nvPr>
        </p:nvSpPr>
        <p:spPr>
          <a:xfrm>
            <a:off x="516256" y="6627091"/>
            <a:ext cx="2409190"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6" name="Нижний колонтитул 5"/>
          <p:cNvSpPr>
            <a:spLocks noGrp="1"/>
          </p:cNvSpPr>
          <p:nvPr>
            <p:ph type="ftr" sz="quarter" idx="11"/>
          </p:nvPr>
        </p:nvSpPr>
        <p:spPr>
          <a:xfrm>
            <a:off x="3527746" y="6627091"/>
            <a:ext cx="3269615" cy="380677"/>
          </a:xfrm>
          <a:prstGeom prst="rect">
            <a:avLst/>
          </a:prstGeom>
        </p:spPr>
        <p:txBody>
          <a:bodyPr lIns="91360" tIns="45680" rIns="91360" bIns="45680"/>
          <a:lstStyle>
            <a:lvl1pPr fontAlgn="auto">
              <a:spcBef>
                <a:spcPts val="0"/>
              </a:spcBef>
              <a:spcAft>
                <a:spcPts val="0"/>
              </a:spcAft>
              <a:defRPr>
                <a:latin typeface="+mn-lt"/>
              </a:defRPr>
            </a:lvl1pPr>
          </a:lstStyle>
          <a:p>
            <a:pPr>
              <a:defRPr/>
            </a:pPr>
            <a:endParaRPr lang="ru-RU">
              <a:solidFill>
                <a:prstClr val="black"/>
              </a:solidFill>
            </a:endParaRPr>
          </a:p>
        </p:txBody>
      </p:sp>
      <p:sp>
        <p:nvSpPr>
          <p:cNvPr id="7" name="Номер слайда 6"/>
          <p:cNvSpPr>
            <a:spLocks noGrp="1"/>
          </p:cNvSpPr>
          <p:nvPr>
            <p:ph type="sldNum" sz="quarter" idx="12"/>
          </p:nvPr>
        </p:nvSpPr>
        <p:spPr/>
        <p:txBody>
          <a:bodyPr/>
          <a:lstStyle>
            <a:lvl1pPr>
              <a:defRPr/>
            </a:lvl1pPr>
          </a:lstStyle>
          <a:p>
            <a:pPr>
              <a:defRPr/>
            </a:pPr>
            <a:fld id="{8A5A0A1B-D7B0-4C6E-90BC-42E0241C575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667413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5.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5.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gif"/><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theme" Target="../theme/theme6.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2466" name="Заголовок 1"/>
          <p:cNvSpPr>
            <a:spLocks noGrp="1"/>
          </p:cNvSpPr>
          <p:nvPr>
            <p:ph type="title"/>
          </p:nvPr>
        </p:nvSpPr>
        <p:spPr bwMode="auto">
          <a:xfrm>
            <a:off x="647114" y="115866"/>
            <a:ext cx="9161733" cy="951692"/>
          </a:xfrm>
          <a:prstGeom prst="rect">
            <a:avLst/>
          </a:prstGeom>
          <a:noFill/>
          <a:ln w="9525">
            <a:noFill/>
            <a:miter lim="800000"/>
            <a:headEnd/>
            <a:tailEnd/>
          </a:ln>
        </p:spPr>
        <p:txBody>
          <a:bodyPr vert="horz" wrap="square" lIns="0" tIns="45680" rIns="0" bIns="45680" numCol="1" anchor="ctr" anchorCtr="0" compatLnSpc="1">
            <a:prstTxWarp prst="textNoShape">
              <a:avLst/>
            </a:prstTxWarp>
          </a:bodyPr>
          <a:lstStyle/>
          <a:p>
            <a:pPr lvl="0"/>
            <a:r>
              <a:rPr lang="ru-RU" smtClean="0"/>
              <a:t>Образец заголовка</a:t>
            </a:r>
          </a:p>
        </p:txBody>
      </p:sp>
      <p:sp>
        <p:nvSpPr>
          <p:cNvPr id="62467" name="Текст 2"/>
          <p:cNvSpPr>
            <a:spLocks noGrp="1"/>
          </p:cNvSpPr>
          <p:nvPr>
            <p:ph type="body" idx="1"/>
          </p:nvPr>
        </p:nvSpPr>
        <p:spPr bwMode="auto">
          <a:xfrm>
            <a:off x="516255" y="1421749"/>
            <a:ext cx="9292590" cy="4718735"/>
          </a:xfrm>
          <a:prstGeom prst="rect">
            <a:avLst/>
          </a:prstGeom>
          <a:noFill/>
          <a:ln w="9525">
            <a:noFill/>
            <a:miter lim="800000"/>
            <a:headEnd/>
            <a:tailEnd/>
          </a:ln>
        </p:spPr>
        <p:txBody>
          <a:bodyPr vert="horz" wrap="square" lIns="91360" tIns="45680" rIns="91360" bIns="4568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6" name="Номер слайда 5"/>
          <p:cNvSpPr>
            <a:spLocks noGrp="1"/>
          </p:cNvSpPr>
          <p:nvPr>
            <p:ph type="sldNum" sz="quarter" idx="4"/>
          </p:nvPr>
        </p:nvSpPr>
        <p:spPr>
          <a:xfrm>
            <a:off x="7399655" y="6627091"/>
            <a:ext cx="2409190" cy="380677"/>
          </a:xfrm>
          <a:prstGeom prst="rect">
            <a:avLst/>
          </a:prstGeom>
        </p:spPr>
        <p:txBody>
          <a:bodyPr vert="horz" lIns="91360" tIns="45680" rIns="91360" bIns="45680" rtlCol="0" anchor="ctr"/>
          <a:lstStyle>
            <a:lvl1pPr algn="r" fontAlgn="auto">
              <a:spcBef>
                <a:spcPts val="0"/>
              </a:spcBef>
              <a:spcAft>
                <a:spcPts val="0"/>
              </a:spcAft>
              <a:defRPr sz="1251">
                <a:solidFill>
                  <a:schemeClr val="tx1">
                    <a:tint val="75000"/>
                  </a:schemeClr>
                </a:solidFill>
                <a:latin typeface="+mn-lt"/>
              </a:defRPr>
            </a:lvl1pPr>
          </a:lstStyle>
          <a:p>
            <a:pPr>
              <a:defRPr/>
            </a:pPr>
            <a:fld id="{500C75FB-29DB-479D-90FD-07DD74D67401}" type="slidenum">
              <a:rPr lang="ru-RU">
                <a:solidFill>
                  <a:prstClr val="black">
                    <a:tint val="75000"/>
                  </a:prstClr>
                </a:solidFill>
              </a:rPr>
              <a:pPr>
                <a:defRPr/>
              </a:pPr>
              <a:t>‹#›</a:t>
            </a:fld>
            <a:endParaRPr lang="ru-RU" dirty="0">
              <a:solidFill>
                <a:prstClr val="black">
                  <a:tint val="75000"/>
                </a:prstClr>
              </a:solidFill>
            </a:endParaRPr>
          </a:p>
        </p:txBody>
      </p:sp>
      <p:pic>
        <p:nvPicPr>
          <p:cNvPr id="62469" name="Рисунок 6"/>
          <p:cNvPicPr>
            <a:picLocks noChangeAspect="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9023715" y="115861"/>
            <a:ext cx="1188463" cy="1097342"/>
          </a:xfrm>
          <a:prstGeom prst="rect">
            <a:avLst/>
          </a:prstGeom>
          <a:noFill/>
          <a:ln w="9525">
            <a:noFill/>
            <a:miter lim="800000"/>
            <a:headEnd/>
            <a:tailEnd/>
          </a:ln>
        </p:spPr>
      </p:pic>
      <p:sp>
        <p:nvSpPr>
          <p:cNvPr id="8" name="Прямоугольник 7"/>
          <p:cNvSpPr/>
          <p:nvPr/>
        </p:nvSpPr>
        <p:spPr>
          <a:xfrm>
            <a:off x="647120" y="1155278"/>
            <a:ext cx="8376595" cy="57930"/>
          </a:xfrm>
          <a:prstGeom prst="rect">
            <a:avLst/>
          </a:prstGeom>
          <a:solidFill>
            <a:srgbClr val="2685C5"/>
          </a:solidFill>
          <a:ln>
            <a:noFill/>
          </a:ln>
        </p:spPr>
        <p:style>
          <a:lnRef idx="2">
            <a:schemeClr val="accent1">
              <a:shade val="50000"/>
            </a:schemeClr>
          </a:lnRef>
          <a:fillRef idx="1">
            <a:schemeClr val="accent1"/>
          </a:fillRef>
          <a:effectRef idx="0">
            <a:schemeClr val="accent1"/>
          </a:effectRef>
          <a:fontRef idx="minor">
            <a:schemeClr val="lt1"/>
          </a:fontRef>
        </p:style>
        <p:txBody>
          <a:bodyPr lIns="95251" tIns="47626" rIns="95251" bIns="47626" anchor="ctr"/>
          <a:lstStyle/>
          <a:p>
            <a:pPr algn="ctr">
              <a:defRPr/>
            </a:pPr>
            <a:endParaRPr lang="ru-RU" sz="1877">
              <a:solidFill>
                <a:prstClr val="white"/>
              </a:solidFill>
            </a:endParaRPr>
          </a:p>
        </p:txBody>
      </p:sp>
      <p:pic>
        <p:nvPicPr>
          <p:cNvPr id="62471" name="Объект 3"/>
          <p:cNvPicPr>
            <a:picLocks noChangeAspect="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0" y="6974666"/>
            <a:ext cx="10325100" cy="175442"/>
          </a:xfrm>
          <a:prstGeom prst="rect">
            <a:avLst/>
          </a:prstGeom>
          <a:noFill/>
          <a:ln w="9525">
            <a:noFill/>
            <a:miter lim="800000"/>
            <a:headEnd/>
            <a:tailEnd/>
          </a:ln>
        </p:spPr>
      </p:pic>
    </p:spTree>
    <p:extLst>
      <p:ext uri="{BB962C8B-B14F-4D97-AF65-F5344CB8AC3E}">
        <p14:creationId xmlns:p14="http://schemas.microsoft.com/office/powerpoint/2010/main" val="366363016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rtl="0" eaLnBrk="0" fontAlgn="base" hangingPunct="0">
        <a:spcBef>
          <a:spcPct val="0"/>
        </a:spcBef>
        <a:spcAft>
          <a:spcPct val="0"/>
        </a:spcAft>
        <a:defRPr sz="3336" b="1"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3336" b="1">
          <a:solidFill>
            <a:schemeClr val="tx1"/>
          </a:solidFill>
          <a:latin typeface="Arial" charset="0"/>
          <a:cs typeface="Arial" charset="0"/>
        </a:defRPr>
      </a:lvl2pPr>
      <a:lvl3pPr algn="l" rtl="0" eaLnBrk="0" fontAlgn="base" hangingPunct="0">
        <a:spcBef>
          <a:spcPct val="0"/>
        </a:spcBef>
        <a:spcAft>
          <a:spcPct val="0"/>
        </a:spcAft>
        <a:defRPr sz="3336" b="1">
          <a:solidFill>
            <a:schemeClr val="tx1"/>
          </a:solidFill>
          <a:latin typeface="Arial" charset="0"/>
          <a:cs typeface="Arial" charset="0"/>
        </a:defRPr>
      </a:lvl3pPr>
      <a:lvl4pPr algn="l" rtl="0" eaLnBrk="0" fontAlgn="base" hangingPunct="0">
        <a:spcBef>
          <a:spcPct val="0"/>
        </a:spcBef>
        <a:spcAft>
          <a:spcPct val="0"/>
        </a:spcAft>
        <a:defRPr sz="3336" b="1">
          <a:solidFill>
            <a:schemeClr val="tx1"/>
          </a:solidFill>
          <a:latin typeface="Arial" charset="0"/>
          <a:cs typeface="Arial" charset="0"/>
        </a:defRPr>
      </a:lvl4pPr>
      <a:lvl5pPr algn="l" rtl="0" eaLnBrk="0" fontAlgn="base" hangingPunct="0">
        <a:spcBef>
          <a:spcPct val="0"/>
        </a:spcBef>
        <a:spcAft>
          <a:spcPct val="0"/>
        </a:spcAft>
        <a:defRPr sz="3336" b="1">
          <a:solidFill>
            <a:schemeClr val="tx1"/>
          </a:solidFill>
          <a:latin typeface="Arial" charset="0"/>
          <a:cs typeface="Arial" charset="0"/>
        </a:defRPr>
      </a:lvl5pPr>
      <a:lvl6pPr marL="476245" algn="l" rtl="0" fontAlgn="base">
        <a:spcBef>
          <a:spcPct val="0"/>
        </a:spcBef>
        <a:spcAft>
          <a:spcPct val="0"/>
        </a:spcAft>
        <a:defRPr sz="3336" b="1">
          <a:solidFill>
            <a:schemeClr val="tx1"/>
          </a:solidFill>
          <a:latin typeface="Arial" charset="0"/>
          <a:cs typeface="Arial" charset="0"/>
        </a:defRPr>
      </a:lvl6pPr>
      <a:lvl7pPr marL="952488" algn="l" rtl="0" fontAlgn="base">
        <a:spcBef>
          <a:spcPct val="0"/>
        </a:spcBef>
        <a:spcAft>
          <a:spcPct val="0"/>
        </a:spcAft>
        <a:defRPr sz="3336" b="1">
          <a:solidFill>
            <a:schemeClr val="tx1"/>
          </a:solidFill>
          <a:latin typeface="Arial" charset="0"/>
          <a:cs typeface="Arial" charset="0"/>
        </a:defRPr>
      </a:lvl7pPr>
      <a:lvl8pPr marL="1428733" algn="l" rtl="0" fontAlgn="base">
        <a:spcBef>
          <a:spcPct val="0"/>
        </a:spcBef>
        <a:spcAft>
          <a:spcPct val="0"/>
        </a:spcAft>
        <a:defRPr sz="3336" b="1">
          <a:solidFill>
            <a:schemeClr val="tx1"/>
          </a:solidFill>
          <a:latin typeface="Arial" charset="0"/>
          <a:cs typeface="Arial" charset="0"/>
        </a:defRPr>
      </a:lvl8pPr>
      <a:lvl9pPr marL="1904978" algn="l" rtl="0" fontAlgn="base">
        <a:spcBef>
          <a:spcPct val="0"/>
        </a:spcBef>
        <a:spcAft>
          <a:spcPct val="0"/>
        </a:spcAft>
        <a:defRPr sz="3336" b="1">
          <a:solidFill>
            <a:schemeClr val="tx1"/>
          </a:solidFill>
          <a:latin typeface="Arial" charset="0"/>
          <a:cs typeface="Arial" charset="0"/>
        </a:defRPr>
      </a:lvl9pPr>
    </p:titleStyle>
    <p:bodyStyle>
      <a:lvl1pPr marL="357183" indent="-357183" algn="l" rtl="0" eaLnBrk="0" fontAlgn="base" hangingPunct="0">
        <a:spcBef>
          <a:spcPct val="20000"/>
        </a:spcBef>
        <a:spcAft>
          <a:spcPct val="0"/>
        </a:spcAft>
        <a:buFont typeface="Arial" charset="0"/>
        <a:buChar char="•"/>
        <a:defRPr sz="3336" kern="1200">
          <a:solidFill>
            <a:schemeClr val="tx1"/>
          </a:solidFill>
          <a:latin typeface="+mn-lt"/>
          <a:ea typeface="+mn-ea"/>
          <a:cs typeface="+mn-cs"/>
        </a:defRPr>
      </a:lvl1pPr>
      <a:lvl2pPr marL="773897" indent="-297655" algn="l" rtl="0" eaLnBrk="0" fontAlgn="base" hangingPunct="0">
        <a:spcBef>
          <a:spcPct val="20000"/>
        </a:spcBef>
        <a:spcAft>
          <a:spcPct val="0"/>
        </a:spcAft>
        <a:buFont typeface="Arial" charset="0"/>
        <a:buChar char="–"/>
        <a:defRPr sz="2919" kern="1200">
          <a:solidFill>
            <a:schemeClr val="tx1"/>
          </a:solidFill>
          <a:latin typeface="+mn-lt"/>
          <a:ea typeface="+mn-ea"/>
          <a:cs typeface="+mn-cs"/>
        </a:defRPr>
      </a:lvl2pPr>
      <a:lvl3pPr marL="1190611" indent="-238123" algn="l" rtl="0" eaLnBrk="0" fontAlgn="base" hangingPunct="0">
        <a:spcBef>
          <a:spcPct val="20000"/>
        </a:spcBef>
        <a:spcAft>
          <a:spcPct val="0"/>
        </a:spcAft>
        <a:buFont typeface="Arial" charset="0"/>
        <a:buChar char="•"/>
        <a:defRPr sz="2502" kern="1200">
          <a:solidFill>
            <a:schemeClr val="tx1"/>
          </a:solidFill>
          <a:latin typeface="+mn-lt"/>
          <a:ea typeface="+mn-ea"/>
          <a:cs typeface="+mn-cs"/>
        </a:defRPr>
      </a:lvl3pPr>
      <a:lvl4pPr marL="1666856" indent="-238123" algn="l" rtl="0" eaLnBrk="0" fontAlgn="base" hangingPunct="0">
        <a:spcBef>
          <a:spcPct val="20000"/>
        </a:spcBef>
        <a:spcAft>
          <a:spcPct val="0"/>
        </a:spcAft>
        <a:buFont typeface="Arial" charset="0"/>
        <a:buChar char="–"/>
        <a:defRPr sz="2085" kern="1200">
          <a:solidFill>
            <a:schemeClr val="tx1"/>
          </a:solidFill>
          <a:latin typeface="+mn-lt"/>
          <a:ea typeface="+mn-ea"/>
          <a:cs typeface="+mn-cs"/>
        </a:defRPr>
      </a:lvl4pPr>
      <a:lvl5pPr marL="2143100" indent="-238123" algn="l" rtl="0" eaLnBrk="0" fontAlgn="base" hangingPunct="0">
        <a:spcBef>
          <a:spcPct val="20000"/>
        </a:spcBef>
        <a:spcAft>
          <a:spcPct val="0"/>
        </a:spcAft>
        <a:buFont typeface="Arial" charset="0"/>
        <a:buChar char="»"/>
        <a:defRPr sz="2085" kern="1200">
          <a:solidFill>
            <a:schemeClr val="tx1"/>
          </a:solidFill>
          <a:latin typeface="+mn-lt"/>
          <a:ea typeface="+mn-ea"/>
          <a:cs typeface="+mn-cs"/>
        </a:defRPr>
      </a:lvl5pPr>
      <a:lvl6pPr marL="2619345" indent="-238123" algn="l" defTabSz="952488" rtl="0" eaLnBrk="1" latinLnBrk="0" hangingPunct="1">
        <a:spcBef>
          <a:spcPct val="20000"/>
        </a:spcBef>
        <a:buFont typeface="Arial" pitchFamily="34" charset="0"/>
        <a:buChar char="•"/>
        <a:defRPr sz="2085" kern="1200">
          <a:solidFill>
            <a:schemeClr val="tx1"/>
          </a:solidFill>
          <a:latin typeface="+mn-lt"/>
          <a:ea typeface="+mn-ea"/>
          <a:cs typeface="+mn-cs"/>
        </a:defRPr>
      </a:lvl6pPr>
      <a:lvl7pPr marL="3095588" indent="-238123" algn="l" defTabSz="952488" rtl="0" eaLnBrk="1" latinLnBrk="0" hangingPunct="1">
        <a:spcBef>
          <a:spcPct val="20000"/>
        </a:spcBef>
        <a:buFont typeface="Arial" pitchFamily="34" charset="0"/>
        <a:buChar char="•"/>
        <a:defRPr sz="2085" kern="1200">
          <a:solidFill>
            <a:schemeClr val="tx1"/>
          </a:solidFill>
          <a:latin typeface="+mn-lt"/>
          <a:ea typeface="+mn-ea"/>
          <a:cs typeface="+mn-cs"/>
        </a:defRPr>
      </a:lvl7pPr>
      <a:lvl8pPr marL="3571833" indent="-238123" algn="l" defTabSz="952488" rtl="0" eaLnBrk="1" latinLnBrk="0" hangingPunct="1">
        <a:spcBef>
          <a:spcPct val="20000"/>
        </a:spcBef>
        <a:buFont typeface="Arial" pitchFamily="34" charset="0"/>
        <a:buChar char="•"/>
        <a:defRPr sz="2085" kern="1200">
          <a:solidFill>
            <a:schemeClr val="tx1"/>
          </a:solidFill>
          <a:latin typeface="+mn-lt"/>
          <a:ea typeface="+mn-ea"/>
          <a:cs typeface="+mn-cs"/>
        </a:defRPr>
      </a:lvl8pPr>
      <a:lvl9pPr marL="4048078" indent="-238123" algn="l" defTabSz="952488" rtl="0" eaLnBrk="1" latinLnBrk="0" hangingPunct="1">
        <a:spcBef>
          <a:spcPct val="20000"/>
        </a:spcBef>
        <a:buFont typeface="Arial" pitchFamily="34" charset="0"/>
        <a:buChar char="•"/>
        <a:defRPr sz="2085" kern="1200">
          <a:solidFill>
            <a:schemeClr val="tx1"/>
          </a:solidFill>
          <a:latin typeface="+mn-lt"/>
          <a:ea typeface="+mn-ea"/>
          <a:cs typeface="+mn-cs"/>
        </a:defRPr>
      </a:lvl9pPr>
    </p:bodyStyle>
    <p:otherStyle>
      <a:defPPr>
        <a:defRPr lang="ru-RU"/>
      </a:defPPr>
      <a:lvl1pPr marL="0" algn="l" defTabSz="952488" rtl="0" eaLnBrk="1" latinLnBrk="0" hangingPunct="1">
        <a:defRPr sz="1877" kern="1200">
          <a:solidFill>
            <a:schemeClr val="tx1"/>
          </a:solidFill>
          <a:latin typeface="+mn-lt"/>
          <a:ea typeface="+mn-ea"/>
          <a:cs typeface="+mn-cs"/>
        </a:defRPr>
      </a:lvl1pPr>
      <a:lvl2pPr marL="476245" algn="l" defTabSz="952488" rtl="0" eaLnBrk="1" latinLnBrk="0" hangingPunct="1">
        <a:defRPr sz="1877" kern="1200">
          <a:solidFill>
            <a:schemeClr val="tx1"/>
          </a:solidFill>
          <a:latin typeface="+mn-lt"/>
          <a:ea typeface="+mn-ea"/>
          <a:cs typeface="+mn-cs"/>
        </a:defRPr>
      </a:lvl2pPr>
      <a:lvl3pPr marL="952488" algn="l" defTabSz="952488" rtl="0" eaLnBrk="1" latinLnBrk="0" hangingPunct="1">
        <a:defRPr sz="1877" kern="1200">
          <a:solidFill>
            <a:schemeClr val="tx1"/>
          </a:solidFill>
          <a:latin typeface="+mn-lt"/>
          <a:ea typeface="+mn-ea"/>
          <a:cs typeface="+mn-cs"/>
        </a:defRPr>
      </a:lvl3pPr>
      <a:lvl4pPr marL="1428733" algn="l" defTabSz="952488" rtl="0" eaLnBrk="1" latinLnBrk="0" hangingPunct="1">
        <a:defRPr sz="1877" kern="1200">
          <a:solidFill>
            <a:schemeClr val="tx1"/>
          </a:solidFill>
          <a:latin typeface="+mn-lt"/>
          <a:ea typeface="+mn-ea"/>
          <a:cs typeface="+mn-cs"/>
        </a:defRPr>
      </a:lvl4pPr>
      <a:lvl5pPr marL="1904978" algn="l" defTabSz="952488" rtl="0" eaLnBrk="1" latinLnBrk="0" hangingPunct="1">
        <a:defRPr sz="1877" kern="1200">
          <a:solidFill>
            <a:schemeClr val="tx1"/>
          </a:solidFill>
          <a:latin typeface="+mn-lt"/>
          <a:ea typeface="+mn-ea"/>
          <a:cs typeface="+mn-cs"/>
        </a:defRPr>
      </a:lvl5pPr>
      <a:lvl6pPr marL="2381221" algn="l" defTabSz="952488" rtl="0" eaLnBrk="1" latinLnBrk="0" hangingPunct="1">
        <a:defRPr sz="1877" kern="1200">
          <a:solidFill>
            <a:schemeClr val="tx1"/>
          </a:solidFill>
          <a:latin typeface="+mn-lt"/>
          <a:ea typeface="+mn-ea"/>
          <a:cs typeface="+mn-cs"/>
        </a:defRPr>
      </a:lvl6pPr>
      <a:lvl7pPr marL="2857465" algn="l" defTabSz="952488" rtl="0" eaLnBrk="1" latinLnBrk="0" hangingPunct="1">
        <a:defRPr sz="1877" kern="1200">
          <a:solidFill>
            <a:schemeClr val="tx1"/>
          </a:solidFill>
          <a:latin typeface="+mn-lt"/>
          <a:ea typeface="+mn-ea"/>
          <a:cs typeface="+mn-cs"/>
        </a:defRPr>
      </a:lvl7pPr>
      <a:lvl8pPr marL="3333712" algn="l" defTabSz="952488" rtl="0" eaLnBrk="1" latinLnBrk="0" hangingPunct="1">
        <a:defRPr sz="1877" kern="1200">
          <a:solidFill>
            <a:schemeClr val="tx1"/>
          </a:solidFill>
          <a:latin typeface="+mn-lt"/>
          <a:ea typeface="+mn-ea"/>
          <a:cs typeface="+mn-cs"/>
        </a:defRPr>
      </a:lvl8pPr>
      <a:lvl9pPr marL="3809954" algn="l" defTabSz="952488" rtl="0" eaLnBrk="1" latinLnBrk="0" hangingPunct="1">
        <a:defRPr sz="187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Заголовок 1"/>
          <p:cNvSpPr>
            <a:spLocks noGrp="1"/>
          </p:cNvSpPr>
          <p:nvPr>
            <p:ph type="title"/>
          </p:nvPr>
        </p:nvSpPr>
        <p:spPr bwMode="auto">
          <a:xfrm>
            <a:off x="646664" y="115859"/>
            <a:ext cx="9162181" cy="95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680" rIns="0" bIns="45680" numCol="1" anchor="ctr" anchorCtr="0" compatLnSpc="1">
            <a:prstTxWarp prst="textNoShape">
              <a:avLst/>
            </a:prstTxWarp>
          </a:bodyPr>
          <a:lstStyle/>
          <a:p>
            <a:pPr lvl="0"/>
            <a:r>
              <a:rPr lang="ru-RU" altLang="ru-RU" smtClean="0"/>
              <a:t>Образец заголовка</a:t>
            </a:r>
          </a:p>
        </p:txBody>
      </p:sp>
      <p:sp>
        <p:nvSpPr>
          <p:cNvPr id="4099" name="Текст 2"/>
          <p:cNvSpPr>
            <a:spLocks noGrp="1"/>
          </p:cNvSpPr>
          <p:nvPr>
            <p:ph type="body" idx="1"/>
          </p:nvPr>
        </p:nvSpPr>
        <p:spPr bwMode="auto">
          <a:xfrm>
            <a:off x="516255" y="1421745"/>
            <a:ext cx="9292590" cy="471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0" tIns="45680" rIns="91360" bIns="4568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6" name="Номер слайда 5"/>
          <p:cNvSpPr>
            <a:spLocks noGrp="1"/>
          </p:cNvSpPr>
          <p:nvPr>
            <p:ph type="sldNum" sz="quarter" idx="4"/>
          </p:nvPr>
        </p:nvSpPr>
        <p:spPr>
          <a:xfrm>
            <a:off x="7399655" y="6627084"/>
            <a:ext cx="2409190" cy="380677"/>
          </a:xfrm>
          <a:prstGeom prst="rect">
            <a:avLst/>
          </a:prstGeom>
        </p:spPr>
        <p:txBody>
          <a:bodyPr vert="horz" wrap="square" lIns="91360" tIns="45680" rIns="91360" bIns="45680" numCol="1" anchor="ctr" anchorCtr="0" compatLnSpc="1">
            <a:prstTxWarp prst="textNoShape">
              <a:avLst/>
            </a:prstTxWarp>
          </a:bodyPr>
          <a:lstStyle>
            <a:lvl1pPr algn="r" eaLnBrk="1" hangingPunct="1">
              <a:defRPr sz="1016">
                <a:solidFill>
                  <a:srgbClr val="898989"/>
                </a:solidFill>
              </a:defRPr>
            </a:lvl1pPr>
          </a:lstStyle>
          <a:p>
            <a:pPr defTabSz="774405" fontAlgn="base">
              <a:spcBef>
                <a:spcPct val="0"/>
              </a:spcBef>
              <a:spcAft>
                <a:spcPct val="0"/>
              </a:spcAft>
              <a:defRPr/>
            </a:pPr>
            <a:fld id="{00905F5D-8C4F-4F67-8F20-5E724ADABA88}" type="slidenum">
              <a:rPr lang="ru-RU" altLang="ru-RU" smtClean="0"/>
              <a:pPr defTabSz="774405" fontAlgn="base">
                <a:spcBef>
                  <a:spcPct val="0"/>
                </a:spcBef>
                <a:spcAft>
                  <a:spcPct val="0"/>
                </a:spcAft>
                <a:defRPr/>
              </a:pPr>
              <a:t>‹#›</a:t>
            </a:fld>
            <a:endParaRPr lang="ru-RU" altLang="ru-RU"/>
          </a:p>
        </p:txBody>
      </p:sp>
      <p:pic>
        <p:nvPicPr>
          <p:cNvPr id="4101" name="Рисунок 6"/>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9023707" y="115859"/>
            <a:ext cx="1188462" cy="109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рямоугольник 7"/>
          <p:cNvSpPr/>
          <p:nvPr/>
        </p:nvSpPr>
        <p:spPr>
          <a:xfrm>
            <a:off x="646663" y="1155271"/>
            <a:ext cx="8377044" cy="57930"/>
          </a:xfrm>
          <a:prstGeom prst="rect">
            <a:avLst/>
          </a:prstGeom>
          <a:solidFill>
            <a:srgbClr val="2685C5"/>
          </a:solidFill>
          <a:ln>
            <a:noFill/>
          </a:ln>
        </p:spPr>
        <p:style>
          <a:lnRef idx="2">
            <a:schemeClr val="accent1">
              <a:shade val="50000"/>
            </a:schemeClr>
          </a:lnRef>
          <a:fillRef idx="1">
            <a:schemeClr val="accent1"/>
          </a:fillRef>
          <a:effectRef idx="0">
            <a:schemeClr val="accent1"/>
          </a:effectRef>
          <a:fontRef idx="minor">
            <a:schemeClr val="lt1"/>
          </a:fontRef>
        </p:style>
        <p:txBody>
          <a:bodyPr lIns="77371" tIns="38685" rIns="77371" bIns="38685" anchor="ctr"/>
          <a:lstStyle/>
          <a:p>
            <a:pPr algn="ctr" defTabSz="774405">
              <a:defRPr/>
            </a:pPr>
            <a:endParaRPr lang="ru-RU" sz="1524">
              <a:solidFill>
                <a:prstClr val="white"/>
              </a:solidFill>
            </a:endParaRPr>
          </a:p>
        </p:txBody>
      </p:sp>
      <p:pic>
        <p:nvPicPr>
          <p:cNvPr id="4103" name="Объект 3"/>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0" y="6974658"/>
            <a:ext cx="10325100" cy="175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57275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hf hdr="0" ftr="0" dt="0"/>
  <p:txStyles>
    <p:titleStyle>
      <a:lvl1pPr algn="l" rtl="0" eaLnBrk="0" fontAlgn="base" hangingPunct="0">
        <a:spcBef>
          <a:spcPct val="0"/>
        </a:spcBef>
        <a:spcAft>
          <a:spcPct val="0"/>
        </a:spcAft>
        <a:defRPr sz="2710" b="1"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710" b="1">
          <a:solidFill>
            <a:schemeClr val="tx1"/>
          </a:solidFill>
          <a:latin typeface="Arial" charset="0"/>
          <a:cs typeface="Arial" charset="0"/>
        </a:defRPr>
      </a:lvl2pPr>
      <a:lvl3pPr algn="l" rtl="0" eaLnBrk="0" fontAlgn="base" hangingPunct="0">
        <a:spcBef>
          <a:spcPct val="0"/>
        </a:spcBef>
        <a:spcAft>
          <a:spcPct val="0"/>
        </a:spcAft>
        <a:defRPr sz="2710" b="1">
          <a:solidFill>
            <a:schemeClr val="tx1"/>
          </a:solidFill>
          <a:latin typeface="Arial" charset="0"/>
          <a:cs typeface="Arial" charset="0"/>
        </a:defRPr>
      </a:lvl3pPr>
      <a:lvl4pPr algn="l" rtl="0" eaLnBrk="0" fontAlgn="base" hangingPunct="0">
        <a:spcBef>
          <a:spcPct val="0"/>
        </a:spcBef>
        <a:spcAft>
          <a:spcPct val="0"/>
        </a:spcAft>
        <a:defRPr sz="2710" b="1">
          <a:solidFill>
            <a:schemeClr val="tx1"/>
          </a:solidFill>
          <a:latin typeface="Arial" charset="0"/>
          <a:cs typeface="Arial" charset="0"/>
        </a:defRPr>
      </a:lvl4pPr>
      <a:lvl5pPr algn="l" rtl="0" eaLnBrk="0" fontAlgn="base" hangingPunct="0">
        <a:spcBef>
          <a:spcPct val="0"/>
        </a:spcBef>
        <a:spcAft>
          <a:spcPct val="0"/>
        </a:spcAft>
        <a:defRPr sz="2710" b="1">
          <a:solidFill>
            <a:schemeClr val="tx1"/>
          </a:solidFill>
          <a:latin typeface="Arial" charset="0"/>
          <a:cs typeface="Arial" charset="0"/>
        </a:defRPr>
      </a:lvl5pPr>
      <a:lvl6pPr marL="386843" algn="l" rtl="0" fontAlgn="base">
        <a:spcBef>
          <a:spcPct val="0"/>
        </a:spcBef>
        <a:spcAft>
          <a:spcPct val="0"/>
        </a:spcAft>
        <a:defRPr sz="2710" b="1">
          <a:solidFill>
            <a:schemeClr val="tx1"/>
          </a:solidFill>
          <a:latin typeface="Arial" charset="0"/>
          <a:cs typeface="Arial" charset="0"/>
        </a:defRPr>
      </a:lvl6pPr>
      <a:lvl7pPr marL="773684" algn="l" rtl="0" fontAlgn="base">
        <a:spcBef>
          <a:spcPct val="0"/>
        </a:spcBef>
        <a:spcAft>
          <a:spcPct val="0"/>
        </a:spcAft>
        <a:defRPr sz="2710" b="1">
          <a:solidFill>
            <a:schemeClr val="tx1"/>
          </a:solidFill>
          <a:latin typeface="Arial" charset="0"/>
          <a:cs typeface="Arial" charset="0"/>
        </a:defRPr>
      </a:lvl7pPr>
      <a:lvl8pPr marL="1160526" algn="l" rtl="0" fontAlgn="base">
        <a:spcBef>
          <a:spcPct val="0"/>
        </a:spcBef>
        <a:spcAft>
          <a:spcPct val="0"/>
        </a:spcAft>
        <a:defRPr sz="2710" b="1">
          <a:solidFill>
            <a:schemeClr val="tx1"/>
          </a:solidFill>
          <a:latin typeface="Arial" charset="0"/>
          <a:cs typeface="Arial" charset="0"/>
        </a:defRPr>
      </a:lvl8pPr>
      <a:lvl9pPr marL="1547368" algn="l" rtl="0" fontAlgn="base">
        <a:spcBef>
          <a:spcPct val="0"/>
        </a:spcBef>
        <a:spcAft>
          <a:spcPct val="0"/>
        </a:spcAft>
        <a:defRPr sz="2710" b="1">
          <a:solidFill>
            <a:schemeClr val="tx1"/>
          </a:solidFill>
          <a:latin typeface="Arial" charset="0"/>
          <a:cs typeface="Arial" charset="0"/>
        </a:defRPr>
      </a:lvl9pPr>
    </p:titleStyle>
    <p:bodyStyle>
      <a:lvl1pPr marL="289058" indent="-289058" algn="l" rtl="0" eaLnBrk="0" fontAlgn="base" hangingPunct="0">
        <a:spcBef>
          <a:spcPct val="20000"/>
        </a:spcBef>
        <a:spcAft>
          <a:spcPct val="0"/>
        </a:spcAft>
        <a:buFont typeface="Arial" panose="020B0604020202020204" pitchFamily="34" charset="0"/>
        <a:buChar char="•"/>
        <a:defRPr sz="2710" kern="1200">
          <a:solidFill>
            <a:schemeClr val="tx1"/>
          </a:solidFill>
          <a:latin typeface="+mn-lt"/>
          <a:ea typeface="+mn-ea"/>
          <a:cs typeface="+mn-cs"/>
        </a:defRPr>
      </a:lvl1pPr>
      <a:lvl2pPr marL="627860" indent="-240658" algn="l" rtl="0" eaLnBrk="0" fontAlgn="base" hangingPunct="0">
        <a:spcBef>
          <a:spcPct val="20000"/>
        </a:spcBef>
        <a:spcAft>
          <a:spcPct val="0"/>
        </a:spcAft>
        <a:buFont typeface="Arial" panose="020B0604020202020204" pitchFamily="34" charset="0"/>
        <a:buChar char="–"/>
        <a:defRPr sz="2371" kern="1200">
          <a:solidFill>
            <a:schemeClr val="tx1"/>
          </a:solidFill>
          <a:latin typeface="+mn-lt"/>
          <a:ea typeface="+mn-ea"/>
          <a:cs typeface="+mn-cs"/>
        </a:defRPr>
      </a:lvl2pPr>
      <a:lvl3pPr marL="966663" indent="-192257" algn="l" rtl="0" eaLnBrk="0" fontAlgn="base" hangingPunct="0">
        <a:spcBef>
          <a:spcPct val="20000"/>
        </a:spcBef>
        <a:spcAft>
          <a:spcPct val="0"/>
        </a:spcAft>
        <a:buFont typeface="Arial" panose="020B0604020202020204" pitchFamily="34" charset="0"/>
        <a:buChar char="•"/>
        <a:defRPr sz="2033" kern="1200">
          <a:solidFill>
            <a:schemeClr val="tx1"/>
          </a:solidFill>
          <a:latin typeface="+mn-lt"/>
          <a:ea typeface="+mn-ea"/>
          <a:cs typeface="+mn-cs"/>
        </a:defRPr>
      </a:lvl3pPr>
      <a:lvl4pPr marL="1353865" indent="-192257" algn="l" rtl="0" eaLnBrk="0" fontAlgn="base" hangingPunct="0">
        <a:spcBef>
          <a:spcPct val="20000"/>
        </a:spcBef>
        <a:spcAft>
          <a:spcPct val="0"/>
        </a:spcAft>
        <a:buFont typeface="Arial" panose="020B0604020202020204" pitchFamily="34" charset="0"/>
        <a:buChar char="–"/>
        <a:defRPr sz="1694" kern="1200">
          <a:solidFill>
            <a:schemeClr val="tx1"/>
          </a:solidFill>
          <a:latin typeface="+mn-lt"/>
          <a:ea typeface="+mn-ea"/>
          <a:cs typeface="+mn-cs"/>
        </a:defRPr>
      </a:lvl4pPr>
      <a:lvl5pPr marL="1739723" indent="-192257" algn="l" rtl="0" eaLnBrk="0" fontAlgn="base" hangingPunct="0">
        <a:spcBef>
          <a:spcPct val="20000"/>
        </a:spcBef>
        <a:spcAft>
          <a:spcPct val="0"/>
        </a:spcAft>
        <a:buFont typeface="Arial" panose="020B0604020202020204" pitchFamily="34" charset="0"/>
        <a:buChar char="»"/>
        <a:defRPr sz="1694" kern="1200">
          <a:solidFill>
            <a:schemeClr val="tx1"/>
          </a:solidFill>
          <a:latin typeface="+mn-lt"/>
          <a:ea typeface="+mn-ea"/>
          <a:cs typeface="+mn-cs"/>
        </a:defRPr>
      </a:lvl5pPr>
      <a:lvl6pPr marL="2127630" indent="-193422" algn="l" defTabSz="773684" rtl="0" eaLnBrk="1" latinLnBrk="0" hangingPunct="1">
        <a:spcBef>
          <a:spcPct val="20000"/>
        </a:spcBef>
        <a:buFont typeface="Arial" pitchFamily="34" charset="0"/>
        <a:buChar char="•"/>
        <a:defRPr sz="1694" kern="1200">
          <a:solidFill>
            <a:schemeClr val="tx1"/>
          </a:solidFill>
          <a:latin typeface="+mn-lt"/>
          <a:ea typeface="+mn-ea"/>
          <a:cs typeface="+mn-cs"/>
        </a:defRPr>
      </a:lvl6pPr>
      <a:lvl7pPr marL="2514472" indent="-193422" algn="l" defTabSz="773684" rtl="0" eaLnBrk="1" latinLnBrk="0" hangingPunct="1">
        <a:spcBef>
          <a:spcPct val="20000"/>
        </a:spcBef>
        <a:buFont typeface="Arial" pitchFamily="34" charset="0"/>
        <a:buChar char="•"/>
        <a:defRPr sz="1694" kern="1200">
          <a:solidFill>
            <a:schemeClr val="tx1"/>
          </a:solidFill>
          <a:latin typeface="+mn-lt"/>
          <a:ea typeface="+mn-ea"/>
          <a:cs typeface="+mn-cs"/>
        </a:defRPr>
      </a:lvl7pPr>
      <a:lvl8pPr marL="2901314" indent="-193422" algn="l" defTabSz="773684" rtl="0" eaLnBrk="1" latinLnBrk="0" hangingPunct="1">
        <a:spcBef>
          <a:spcPct val="20000"/>
        </a:spcBef>
        <a:buFont typeface="Arial" pitchFamily="34" charset="0"/>
        <a:buChar char="•"/>
        <a:defRPr sz="1694" kern="1200">
          <a:solidFill>
            <a:schemeClr val="tx1"/>
          </a:solidFill>
          <a:latin typeface="+mn-lt"/>
          <a:ea typeface="+mn-ea"/>
          <a:cs typeface="+mn-cs"/>
        </a:defRPr>
      </a:lvl8pPr>
      <a:lvl9pPr marL="3288156" indent="-193422" algn="l" defTabSz="773684" rtl="0" eaLnBrk="1" latinLnBrk="0" hangingPunct="1">
        <a:spcBef>
          <a:spcPct val="20000"/>
        </a:spcBef>
        <a:buFont typeface="Arial" pitchFamily="34" charset="0"/>
        <a:buChar char="•"/>
        <a:defRPr sz="1694" kern="1200">
          <a:solidFill>
            <a:schemeClr val="tx1"/>
          </a:solidFill>
          <a:latin typeface="+mn-lt"/>
          <a:ea typeface="+mn-ea"/>
          <a:cs typeface="+mn-cs"/>
        </a:defRPr>
      </a:lvl9pPr>
    </p:bodyStyle>
    <p:otherStyle>
      <a:defPPr>
        <a:defRPr lang="ru-RU"/>
      </a:defPPr>
      <a:lvl1pPr marL="0" algn="l" defTabSz="773684" rtl="0" eaLnBrk="1" latinLnBrk="0" hangingPunct="1">
        <a:defRPr sz="1524" kern="1200">
          <a:solidFill>
            <a:schemeClr val="tx1"/>
          </a:solidFill>
          <a:latin typeface="+mn-lt"/>
          <a:ea typeface="+mn-ea"/>
          <a:cs typeface="+mn-cs"/>
        </a:defRPr>
      </a:lvl1pPr>
      <a:lvl2pPr marL="386843" algn="l" defTabSz="773684" rtl="0" eaLnBrk="1" latinLnBrk="0" hangingPunct="1">
        <a:defRPr sz="1524" kern="1200">
          <a:solidFill>
            <a:schemeClr val="tx1"/>
          </a:solidFill>
          <a:latin typeface="+mn-lt"/>
          <a:ea typeface="+mn-ea"/>
          <a:cs typeface="+mn-cs"/>
        </a:defRPr>
      </a:lvl2pPr>
      <a:lvl3pPr marL="773684" algn="l" defTabSz="773684" rtl="0" eaLnBrk="1" latinLnBrk="0" hangingPunct="1">
        <a:defRPr sz="1524" kern="1200">
          <a:solidFill>
            <a:schemeClr val="tx1"/>
          </a:solidFill>
          <a:latin typeface="+mn-lt"/>
          <a:ea typeface="+mn-ea"/>
          <a:cs typeface="+mn-cs"/>
        </a:defRPr>
      </a:lvl3pPr>
      <a:lvl4pPr marL="1160526" algn="l" defTabSz="773684" rtl="0" eaLnBrk="1" latinLnBrk="0" hangingPunct="1">
        <a:defRPr sz="1524" kern="1200">
          <a:solidFill>
            <a:schemeClr val="tx1"/>
          </a:solidFill>
          <a:latin typeface="+mn-lt"/>
          <a:ea typeface="+mn-ea"/>
          <a:cs typeface="+mn-cs"/>
        </a:defRPr>
      </a:lvl4pPr>
      <a:lvl5pPr marL="1547368" algn="l" defTabSz="773684" rtl="0" eaLnBrk="1" latinLnBrk="0" hangingPunct="1">
        <a:defRPr sz="1524" kern="1200">
          <a:solidFill>
            <a:schemeClr val="tx1"/>
          </a:solidFill>
          <a:latin typeface="+mn-lt"/>
          <a:ea typeface="+mn-ea"/>
          <a:cs typeface="+mn-cs"/>
        </a:defRPr>
      </a:lvl5pPr>
      <a:lvl6pPr marL="1934210" algn="l" defTabSz="773684" rtl="0" eaLnBrk="1" latinLnBrk="0" hangingPunct="1">
        <a:defRPr sz="1524" kern="1200">
          <a:solidFill>
            <a:schemeClr val="tx1"/>
          </a:solidFill>
          <a:latin typeface="+mn-lt"/>
          <a:ea typeface="+mn-ea"/>
          <a:cs typeface="+mn-cs"/>
        </a:defRPr>
      </a:lvl6pPr>
      <a:lvl7pPr marL="2321050" algn="l" defTabSz="773684" rtl="0" eaLnBrk="1" latinLnBrk="0" hangingPunct="1">
        <a:defRPr sz="1524" kern="1200">
          <a:solidFill>
            <a:schemeClr val="tx1"/>
          </a:solidFill>
          <a:latin typeface="+mn-lt"/>
          <a:ea typeface="+mn-ea"/>
          <a:cs typeface="+mn-cs"/>
        </a:defRPr>
      </a:lvl7pPr>
      <a:lvl8pPr marL="2707894" algn="l" defTabSz="773684" rtl="0" eaLnBrk="1" latinLnBrk="0" hangingPunct="1">
        <a:defRPr sz="1524" kern="1200">
          <a:solidFill>
            <a:schemeClr val="tx1"/>
          </a:solidFill>
          <a:latin typeface="+mn-lt"/>
          <a:ea typeface="+mn-ea"/>
          <a:cs typeface="+mn-cs"/>
        </a:defRPr>
      </a:lvl8pPr>
      <a:lvl9pPr marL="3094734" algn="l" defTabSz="773684" rtl="0" eaLnBrk="1" latinLnBrk="0" hangingPunct="1">
        <a:defRPr sz="1524"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646664" y="115859"/>
            <a:ext cx="9162181" cy="95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680" rIns="0" bIns="45680" numCol="1" anchor="ctr" anchorCtr="0" compatLnSpc="1">
            <a:prstTxWarp prst="textNoShape">
              <a:avLst/>
            </a:prstTxWarp>
          </a:bodyPr>
          <a:lstStyle/>
          <a:p>
            <a:pPr lvl="0"/>
            <a:r>
              <a:rPr lang="ru-RU" altLang="ru-RU" smtClean="0"/>
              <a:t>Образец заголовка</a:t>
            </a:r>
          </a:p>
        </p:txBody>
      </p:sp>
      <p:sp>
        <p:nvSpPr>
          <p:cNvPr id="2051" name="Текст 2"/>
          <p:cNvSpPr>
            <a:spLocks noGrp="1"/>
          </p:cNvSpPr>
          <p:nvPr>
            <p:ph type="body" idx="1"/>
          </p:nvPr>
        </p:nvSpPr>
        <p:spPr bwMode="auto">
          <a:xfrm>
            <a:off x="516255" y="1421745"/>
            <a:ext cx="9292590" cy="471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0" tIns="45680" rIns="91360" bIns="4568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6" name="Номер слайда 5"/>
          <p:cNvSpPr>
            <a:spLocks noGrp="1"/>
          </p:cNvSpPr>
          <p:nvPr>
            <p:ph type="sldNum" sz="quarter" idx="4"/>
          </p:nvPr>
        </p:nvSpPr>
        <p:spPr>
          <a:xfrm>
            <a:off x="7399655" y="6627084"/>
            <a:ext cx="2409190" cy="380677"/>
          </a:xfrm>
          <a:prstGeom prst="rect">
            <a:avLst/>
          </a:prstGeom>
        </p:spPr>
        <p:txBody>
          <a:bodyPr vert="horz" wrap="square" lIns="91360" tIns="45680" rIns="91360" bIns="45680" numCol="1" anchor="ctr" anchorCtr="0" compatLnSpc="1">
            <a:prstTxWarp prst="textNoShape">
              <a:avLst/>
            </a:prstTxWarp>
          </a:bodyPr>
          <a:lstStyle>
            <a:lvl1pPr algn="r" eaLnBrk="1" hangingPunct="1">
              <a:defRPr sz="1016">
                <a:solidFill>
                  <a:srgbClr val="898989"/>
                </a:solidFill>
              </a:defRPr>
            </a:lvl1pPr>
          </a:lstStyle>
          <a:p>
            <a:pPr defTabSz="774405" fontAlgn="base">
              <a:spcBef>
                <a:spcPct val="0"/>
              </a:spcBef>
              <a:spcAft>
                <a:spcPct val="0"/>
              </a:spcAft>
              <a:defRPr/>
            </a:pPr>
            <a:fld id="{A7D2D94E-558B-452D-B921-48D8C1C25BC7}" type="slidenum">
              <a:rPr lang="ru-RU" altLang="ru-RU" smtClean="0"/>
              <a:pPr defTabSz="774405" fontAlgn="base">
                <a:spcBef>
                  <a:spcPct val="0"/>
                </a:spcBef>
                <a:spcAft>
                  <a:spcPct val="0"/>
                </a:spcAft>
                <a:defRPr/>
              </a:pPr>
              <a:t>‹#›</a:t>
            </a:fld>
            <a:endParaRPr lang="ru-RU" altLang="ru-RU"/>
          </a:p>
        </p:txBody>
      </p:sp>
      <p:pic>
        <p:nvPicPr>
          <p:cNvPr id="2053" name="Рисунок 6"/>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9023707" y="115859"/>
            <a:ext cx="1188462" cy="109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рямоугольник 7"/>
          <p:cNvSpPr/>
          <p:nvPr/>
        </p:nvSpPr>
        <p:spPr>
          <a:xfrm>
            <a:off x="646663" y="1155271"/>
            <a:ext cx="8377044" cy="57930"/>
          </a:xfrm>
          <a:prstGeom prst="rect">
            <a:avLst/>
          </a:prstGeom>
          <a:solidFill>
            <a:srgbClr val="2685C5"/>
          </a:solidFill>
          <a:ln>
            <a:noFill/>
          </a:ln>
        </p:spPr>
        <p:style>
          <a:lnRef idx="2">
            <a:schemeClr val="accent1">
              <a:shade val="50000"/>
            </a:schemeClr>
          </a:lnRef>
          <a:fillRef idx="1">
            <a:schemeClr val="accent1"/>
          </a:fillRef>
          <a:effectRef idx="0">
            <a:schemeClr val="accent1"/>
          </a:effectRef>
          <a:fontRef idx="minor">
            <a:schemeClr val="lt1"/>
          </a:fontRef>
        </p:style>
        <p:txBody>
          <a:bodyPr lIns="77371" tIns="38685" rIns="77371" bIns="38685" anchor="ctr"/>
          <a:lstStyle/>
          <a:p>
            <a:pPr algn="ctr" defTabSz="774405">
              <a:defRPr/>
            </a:pPr>
            <a:endParaRPr lang="ru-RU" sz="1524">
              <a:solidFill>
                <a:prstClr val="white"/>
              </a:solidFill>
            </a:endParaRPr>
          </a:p>
        </p:txBody>
      </p:sp>
      <p:pic>
        <p:nvPicPr>
          <p:cNvPr id="2055" name="Объект 3"/>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0" y="6974658"/>
            <a:ext cx="10325100" cy="175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2767006"/>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hf hdr="0" ftr="0" dt="0"/>
  <p:txStyles>
    <p:titleStyle>
      <a:lvl1pPr algn="l" rtl="0" eaLnBrk="0" fontAlgn="base" hangingPunct="0">
        <a:spcBef>
          <a:spcPct val="0"/>
        </a:spcBef>
        <a:spcAft>
          <a:spcPct val="0"/>
        </a:spcAft>
        <a:defRPr sz="2710" b="1"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710" b="1">
          <a:solidFill>
            <a:schemeClr val="tx1"/>
          </a:solidFill>
          <a:latin typeface="Arial" charset="0"/>
          <a:cs typeface="Arial" charset="0"/>
        </a:defRPr>
      </a:lvl2pPr>
      <a:lvl3pPr algn="l" rtl="0" eaLnBrk="0" fontAlgn="base" hangingPunct="0">
        <a:spcBef>
          <a:spcPct val="0"/>
        </a:spcBef>
        <a:spcAft>
          <a:spcPct val="0"/>
        </a:spcAft>
        <a:defRPr sz="2710" b="1">
          <a:solidFill>
            <a:schemeClr val="tx1"/>
          </a:solidFill>
          <a:latin typeface="Arial" charset="0"/>
          <a:cs typeface="Arial" charset="0"/>
        </a:defRPr>
      </a:lvl3pPr>
      <a:lvl4pPr algn="l" rtl="0" eaLnBrk="0" fontAlgn="base" hangingPunct="0">
        <a:spcBef>
          <a:spcPct val="0"/>
        </a:spcBef>
        <a:spcAft>
          <a:spcPct val="0"/>
        </a:spcAft>
        <a:defRPr sz="2710" b="1">
          <a:solidFill>
            <a:schemeClr val="tx1"/>
          </a:solidFill>
          <a:latin typeface="Arial" charset="0"/>
          <a:cs typeface="Arial" charset="0"/>
        </a:defRPr>
      </a:lvl4pPr>
      <a:lvl5pPr algn="l" rtl="0" eaLnBrk="0" fontAlgn="base" hangingPunct="0">
        <a:spcBef>
          <a:spcPct val="0"/>
        </a:spcBef>
        <a:spcAft>
          <a:spcPct val="0"/>
        </a:spcAft>
        <a:defRPr sz="2710" b="1">
          <a:solidFill>
            <a:schemeClr val="tx1"/>
          </a:solidFill>
          <a:latin typeface="Arial" charset="0"/>
          <a:cs typeface="Arial" charset="0"/>
        </a:defRPr>
      </a:lvl5pPr>
      <a:lvl6pPr marL="386852" algn="l" rtl="0" fontAlgn="base">
        <a:spcBef>
          <a:spcPct val="0"/>
        </a:spcBef>
        <a:spcAft>
          <a:spcPct val="0"/>
        </a:spcAft>
        <a:defRPr sz="2710" b="1">
          <a:solidFill>
            <a:schemeClr val="tx1"/>
          </a:solidFill>
          <a:latin typeface="Arial" charset="0"/>
          <a:cs typeface="Arial" charset="0"/>
        </a:defRPr>
      </a:lvl6pPr>
      <a:lvl7pPr marL="773702" algn="l" rtl="0" fontAlgn="base">
        <a:spcBef>
          <a:spcPct val="0"/>
        </a:spcBef>
        <a:spcAft>
          <a:spcPct val="0"/>
        </a:spcAft>
        <a:defRPr sz="2710" b="1">
          <a:solidFill>
            <a:schemeClr val="tx1"/>
          </a:solidFill>
          <a:latin typeface="Arial" charset="0"/>
          <a:cs typeface="Arial" charset="0"/>
        </a:defRPr>
      </a:lvl7pPr>
      <a:lvl8pPr marL="1160554" algn="l" rtl="0" fontAlgn="base">
        <a:spcBef>
          <a:spcPct val="0"/>
        </a:spcBef>
        <a:spcAft>
          <a:spcPct val="0"/>
        </a:spcAft>
        <a:defRPr sz="2710" b="1">
          <a:solidFill>
            <a:schemeClr val="tx1"/>
          </a:solidFill>
          <a:latin typeface="Arial" charset="0"/>
          <a:cs typeface="Arial" charset="0"/>
        </a:defRPr>
      </a:lvl8pPr>
      <a:lvl9pPr marL="1547407" algn="l" rtl="0" fontAlgn="base">
        <a:spcBef>
          <a:spcPct val="0"/>
        </a:spcBef>
        <a:spcAft>
          <a:spcPct val="0"/>
        </a:spcAft>
        <a:defRPr sz="2710" b="1">
          <a:solidFill>
            <a:schemeClr val="tx1"/>
          </a:solidFill>
          <a:latin typeface="Arial" charset="0"/>
          <a:cs typeface="Arial" charset="0"/>
        </a:defRPr>
      </a:lvl9pPr>
    </p:titleStyle>
    <p:bodyStyle>
      <a:lvl1pPr marL="289058" indent="-289058" algn="l" rtl="0" eaLnBrk="0" fontAlgn="base" hangingPunct="0">
        <a:spcBef>
          <a:spcPct val="20000"/>
        </a:spcBef>
        <a:spcAft>
          <a:spcPct val="0"/>
        </a:spcAft>
        <a:buFont typeface="Arial" panose="020B0604020202020204" pitchFamily="34" charset="0"/>
        <a:buChar char="•"/>
        <a:defRPr sz="2710" kern="1200">
          <a:solidFill>
            <a:schemeClr val="tx1"/>
          </a:solidFill>
          <a:latin typeface="+mn-lt"/>
          <a:ea typeface="+mn-ea"/>
          <a:cs typeface="+mn-cs"/>
        </a:defRPr>
      </a:lvl1pPr>
      <a:lvl2pPr marL="627860" indent="-240658" algn="l" rtl="0" eaLnBrk="0" fontAlgn="base" hangingPunct="0">
        <a:spcBef>
          <a:spcPct val="20000"/>
        </a:spcBef>
        <a:spcAft>
          <a:spcPct val="0"/>
        </a:spcAft>
        <a:buFont typeface="Arial" panose="020B0604020202020204" pitchFamily="34" charset="0"/>
        <a:buChar char="–"/>
        <a:defRPr sz="2371" kern="1200">
          <a:solidFill>
            <a:schemeClr val="tx1"/>
          </a:solidFill>
          <a:latin typeface="+mn-lt"/>
          <a:ea typeface="+mn-ea"/>
          <a:cs typeface="+mn-cs"/>
        </a:defRPr>
      </a:lvl2pPr>
      <a:lvl3pPr marL="966663" indent="-192257" algn="l" rtl="0" eaLnBrk="0" fontAlgn="base" hangingPunct="0">
        <a:spcBef>
          <a:spcPct val="20000"/>
        </a:spcBef>
        <a:spcAft>
          <a:spcPct val="0"/>
        </a:spcAft>
        <a:buFont typeface="Arial" panose="020B0604020202020204" pitchFamily="34" charset="0"/>
        <a:buChar char="•"/>
        <a:defRPr sz="2033" kern="1200">
          <a:solidFill>
            <a:schemeClr val="tx1"/>
          </a:solidFill>
          <a:latin typeface="+mn-lt"/>
          <a:ea typeface="+mn-ea"/>
          <a:cs typeface="+mn-cs"/>
        </a:defRPr>
      </a:lvl3pPr>
      <a:lvl4pPr marL="1353865" indent="-192257" algn="l" rtl="0" eaLnBrk="0" fontAlgn="base" hangingPunct="0">
        <a:spcBef>
          <a:spcPct val="20000"/>
        </a:spcBef>
        <a:spcAft>
          <a:spcPct val="0"/>
        </a:spcAft>
        <a:buFont typeface="Arial" panose="020B0604020202020204" pitchFamily="34" charset="0"/>
        <a:buChar char="–"/>
        <a:defRPr sz="1694" kern="1200">
          <a:solidFill>
            <a:schemeClr val="tx1"/>
          </a:solidFill>
          <a:latin typeface="+mn-lt"/>
          <a:ea typeface="+mn-ea"/>
          <a:cs typeface="+mn-cs"/>
        </a:defRPr>
      </a:lvl4pPr>
      <a:lvl5pPr marL="1739723" indent="-192257" algn="l" rtl="0" eaLnBrk="0" fontAlgn="base" hangingPunct="0">
        <a:spcBef>
          <a:spcPct val="20000"/>
        </a:spcBef>
        <a:spcAft>
          <a:spcPct val="0"/>
        </a:spcAft>
        <a:buFont typeface="Arial" panose="020B0604020202020204" pitchFamily="34" charset="0"/>
        <a:buChar char="»"/>
        <a:defRPr sz="1694" kern="1200">
          <a:solidFill>
            <a:schemeClr val="tx1"/>
          </a:solidFill>
          <a:latin typeface="+mn-lt"/>
          <a:ea typeface="+mn-ea"/>
          <a:cs typeface="+mn-cs"/>
        </a:defRPr>
      </a:lvl5pPr>
      <a:lvl6pPr marL="2127684" indent="-193426" algn="l" defTabSz="773702" rtl="0" eaLnBrk="1" latinLnBrk="0" hangingPunct="1">
        <a:spcBef>
          <a:spcPct val="20000"/>
        </a:spcBef>
        <a:buFont typeface="Arial" pitchFamily="34" charset="0"/>
        <a:buChar char="•"/>
        <a:defRPr sz="1694" kern="1200">
          <a:solidFill>
            <a:schemeClr val="tx1"/>
          </a:solidFill>
          <a:latin typeface="+mn-lt"/>
          <a:ea typeface="+mn-ea"/>
          <a:cs typeface="+mn-cs"/>
        </a:defRPr>
      </a:lvl6pPr>
      <a:lvl7pPr marL="2514534" indent="-193426" algn="l" defTabSz="773702" rtl="0" eaLnBrk="1" latinLnBrk="0" hangingPunct="1">
        <a:spcBef>
          <a:spcPct val="20000"/>
        </a:spcBef>
        <a:buFont typeface="Arial" pitchFamily="34" charset="0"/>
        <a:buChar char="•"/>
        <a:defRPr sz="1694" kern="1200">
          <a:solidFill>
            <a:schemeClr val="tx1"/>
          </a:solidFill>
          <a:latin typeface="+mn-lt"/>
          <a:ea typeface="+mn-ea"/>
          <a:cs typeface="+mn-cs"/>
        </a:defRPr>
      </a:lvl7pPr>
      <a:lvl8pPr marL="2901386" indent="-193426" algn="l" defTabSz="773702" rtl="0" eaLnBrk="1" latinLnBrk="0" hangingPunct="1">
        <a:spcBef>
          <a:spcPct val="20000"/>
        </a:spcBef>
        <a:buFont typeface="Arial" pitchFamily="34" charset="0"/>
        <a:buChar char="•"/>
        <a:defRPr sz="1694" kern="1200">
          <a:solidFill>
            <a:schemeClr val="tx1"/>
          </a:solidFill>
          <a:latin typeface="+mn-lt"/>
          <a:ea typeface="+mn-ea"/>
          <a:cs typeface="+mn-cs"/>
        </a:defRPr>
      </a:lvl8pPr>
      <a:lvl9pPr marL="3288238" indent="-193426" algn="l" defTabSz="773702" rtl="0" eaLnBrk="1" latinLnBrk="0" hangingPunct="1">
        <a:spcBef>
          <a:spcPct val="20000"/>
        </a:spcBef>
        <a:buFont typeface="Arial" pitchFamily="34" charset="0"/>
        <a:buChar char="•"/>
        <a:defRPr sz="1694" kern="1200">
          <a:solidFill>
            <a:schemeClr val="tx1"/>
          </a:solidFill>
          <a:latin typeface="+mn-lt"/>
          <a:ea typeface="+mn-ea"/>
          <a:cs typeface="+mn-cs"/>
        </a:defRPr>
      </a:lvl9pPr>
    </p:bodyStyle>
    <p:otherStyle>
      <a:defPPr>
        <a:defRPr lang="ru-RU"/>
      </a:defPPr>
      <a:lvl1pPr marL="0" algn="l" defTabSz="773702" rtl="0" eaLnBrk="1" latinLnBrk="0" hangingPunct="1">
        <a:defRPr sz="1524" kern="1200">
          <a:solidFill>
            <a:schemeClr val="tx1"/>
          </a:solidFill>
          <a:latin typeface="+mn-lt"/>
          <a:ea typeface="+mn-ea"/>
          <a:cs typeface="+mn-cs"/>
        </a:defRPr>
      </a:lvl1pPr>
      <a:lvl2pPr marL="386852" algn="l" defTabSz="773702" rtl="0" eaLnBrk="1" latinLnBrk="0" hangingPunct="1">
        <a:defRPr sz="1524" kern="1200">
          <a:solidFill>
            <a:schemeClr val="tx1"/>
          </a:solidFill>
          <a:latin typeface="+mn-lt"/>
          <a:ea typeface="+mn-ea"/>
          <a:cs typeface="+mn-cs"/>
        </a:defRPr>
      </a:lvl2pPr>
      <a:lvl3pPr marL="773702" algn="l" defTabSz="773702" rtl="0" eaLnBrk="1" latinLnBrk="0" hangingPunct="1">
        <a:defRPr sz="1524" kern="1200">
          <a:solidFill>
            <a:schemeClr val="tx1"/>
          </a:solidFill>
          <a:latin typeface="+mn-lt"/>
          <a:ea typeface="+mn-ea"/>
          <a:cs typeface="+mn-cs"/>
        </a:defRPr>
      </a:lvl3pPr>
      <a:lvl4pPr marL="1160554" algn="l" defTabSz="773702" rtl="0" eaLnBrk="1" latinLnBrk="0" hangingPunct="1">
        <a:defRPr sz="1524" kern="1200">
          <a:solidFill>
            <a:schemeClr val="tx1"/>
          </a:solidFill>
          <a:latin typeface="+mn-lt"/>
          <a:ea typeface="+mn-ea"/>
          <a:cs typeface="+mn-cs"/>
        </a:defRPr>
      </a:lvl4pPr>
      <a:lvl5pPr marL="1547407" algn="l" defTabSz="773702" rtl="0" eaLnBrk="1" latinLnBrk="0" hangingPunct="1">
        <a:defRPr sz="1524" kern="1200">
          <a:solidFill>
            <a:schemeClr val="tx1"/>
          </a:solidFill>
          <a:latin typeface="+mn-lt"/>
          <a:ea typeface="+mn-ea"/>
          <a:cs typeface="+mn-cs"/>
        </a:defRPr>
      </a:lvl5pPr>
      <a:lvl6pPr marL="1934257" algn="l" defTabSz="773702" rtl="0" eaLnBrk="1" latinLnBrk="0" hangingPunct="1">
        <a:defRPr sz="1524" kern="1200">
          <a:solidFill>
            <a:schemeClr val="tx1"/>
          </a:solidFill>
          <a:latin typeface="+mn-lt"/>
          <a:ea typeface="+mn-ea"/>
          <a:cs typeface="+mn-cs"/>
        </a:defRPr>
      </a:lvl6pPr>
      <a:lvl7pPr marL="2321108" algn="l" defTabSz="773702" rtl="0" eaLnBrk="1" latinLnBrk="0" hangingPunct="1">
        <a:defRPr sz="1524" kern="1200">
          <a:solidFill>
            <a:schemeClr val="tx1"/>
          </a:solidFill>
          <a:latin typeface="+mn-lt"/>
          <a:ea typeface="+mn-ea"/>
          <a:cs typeface="+mn-cs"/>
        </a:defRPr>
      </a:lvl7pPr>
      <a:lvl8pPr marL="2707962" algn="l" defTabSz="773702" rtl="0" eaLnBrk="1" latinLnBrk="0" hangingPunct="1">
        <a:defRPr sz="1524" kern="1200">
          <a:solidFill>
            <a:schemeClr val="tx1"/>
          </a:solidFill>
          <a:latin typeface="+mn-lt"/>
          <a:ea typeface="+mn-ea"/>
          <a:cs typeface="+mn-cs"/>
        </a:defRPr>
      </a:lvl8pPr>
      <a:lvl9pPr marL="3094811" algn="l" defTabSz="773702" rtl="0" eaLnBrk="1" latinLnBrk="0" hangingPunct="1">
        <a:defRPr sz="1524"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2466" name="Заголовок 1"/>
          <p:cNvSpPr>
            <a:spLocks noGrp="1"/>
          </p:cNvSpPr>
          <p:nvPr>
            <p:ph type="title"/>
          </p:nvPr>
        </p:nvSpPr>
        <p:spPr bwMode="auto">
          <a:xfrm>
            <a:off x="647113" y="115864"/>
            <a:ext cx="9161733" cy="951692"/>
          </a:xfrm>
          <a:prstGeom prst="rect">
            <a:avLst/>
          </a:prstGeom>
          <a:noFill/>
          <a:ln w="9525">
            <a:noFill/>
            <a:miter lim="800000"/>
            <a:headEnd/>
            <a:tailEnd/>
          </a:ln>
        </p:spPr>
        <p:txBody>
          <a:bodyPr vert="horz" wrap="square" lIns="0" tIns="45680" rIns="0" bIns="45680" numCol="1" anchor="ctr" anchorCtr="0" compatLnSpc="1">
            <a:prstTxWarp prst="textNoShape">
              <a:avLst/>
            </a:prstTxWarp>
          </a:bodyPr>
          <a:lstStyle/>
          <a:p>
            <a:pPr lvl="0"/>
            <a:r>
              <a:rPr lang="ru-RU"/>
              <a:t>Образец заголовка</a:t>
            </a:r>
          </a:p>
        </p:txBody>
      </p:sp>
      <p:sp>
        <p:nvSpPr>
          <p:cNvPr id="62467" name="Текст 2"/>
          <p:cNvSpPr>
            <a:spLocks noGrp="1"/>
          </p:cNvSpPr>
          <p:nvPr>
            <p:ph type="body" idx="1"/>
          </p:nvPr>
        </p:nvSpPr>
        <p:spPr bwMode="auto">
          <a:xfrm>
            <a:off x="516255" y="1421747"/>
            <a:ext cx="9292590" cy="4718735"/>
          </a:xfrm>
          <a:prstGeom prst="rect">
            <a:avLst/>
          </a:prstGeom>
          <a:noFill/>
          <a:ln w="9525">
            <a:noFill/>
            <a:miter lim="800000"/>
            <a:headEnd/>
            <a:tailEnd/>
          </a:ln>
        </p:spPr>
        <p:txBody>
          <a:bodyPr vert="horz" wrap="square" lIns="91360" tIns="45680" rIns="91360" bIns="4568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омер слайда 5"/>
          <p:cNvSpPr>
            <a:spLocks noGrp="1"/>
          </p:cNvSpPr>
          <p:nvPr>
            <p:ph type="sldNum" sz="quarter" idx="4"/>
          </p:nvPr>
        </p:nvSpPr>
        <p:spPr>
          <a:xfrm>
            <a:off x="7399655" y="6627090"/>
            <a:ext cx="2409190" cy="380677"/>
          </a:xfrm>
          <a:prstGeom prst="rect">
            <a:avLst/>
          </a:prstGeom>
        </p:spPr>
        <p:txBody>
          <a:bodyPr vert="horz" lIns="91360" tIns="45680" rIns="91360" bIns="45680" rtlCol="0" anchor="ctr"/>
          <a:lstStyle>
            <a:lvl1pPr algn="r" fontAlgn="auto">
              <a:spcBef>
                <a:spcPts val="0"/>
              </a:spcBef>
              <a:spcAft>
                <a:spcPts val="0"/>
              </a:spcAft>
              <a:defRPr sz="1016">
                <a:solidFill>
                  <a:schemeClr val="tx1">
                    <a:tint val="75000"/>
                  </a:schemeClr>
                </a:solidFill>
                <a:latin typeface="+mn-lt"/>
              </a:defRPr>
            </a:lvl1pPr>
          </a:lstStyle>
          <a:p>
            <a:pPr defTabSz="1032540">
              <a:defRPr/>
            </a:pPr>
            <a:fld id="{500C75FB-29DB-479D-90FD-07DD74D67401}" type="slidenum">
              <a:rPr lang="ru-RU" smtClean="0">
                <a:solidFill>
                  <a:prstClr val="black">
                    <a:tint val="75000"/>
                  </a:prstClr>
                </a:solidFill>
              </a:rPr>
              <a:pPr defTabSz="1032540">
                <a:defRPr/>
              </a:pPr>
              <a:t>‹#›</a:t>
            </a:fld>
            <a:endParaRPr lang="ru-RU" dirty="0">
              <a:solidFill>
                <a:prstClr val="black">
                  <a:tint val="75000"/>
                </a:prstClr>
              </a:solidFill>
            </a:endParaRPr>
          </a:p>
        </p:txBody>
      </p:sp>
      <p:pic>
        <p:nvPicPr>
          <p:cNvPr id="62469" name="Рисунок 6"/>
          <p:cNvPicPr>
            <a:picLocks noChangeAspect="1"/>
          </p:cNvPicPr>
          <p:nvPr/>
        </p:nvPicPr>
        <p:blipFill>
          <a:blip r:embed="rId14" cstate="print"/>
          <a:srcRect/>
          <a:stretch>
            <a:fillRect/>
          </a:stretch>
        </p:blipFill>
        <p:spPr bwMode="auto">
          <a:xfrm>
            <a:off x="9023714" y="115859"/>
            <a:ext cx="1188463" cy="1097343"/>
          </a:xfrm>
          <a:prstGeom prst="rect">
            <a:avLst/>
          </a:prstGeom>
          <a:noFill/>
          <a:ln w="9525">
            <a:noFill/>
            <a:miter lim="800000"/>
            <a:headEnd/>
            <a:tailEnd/>
          </a:ln>
        </p:spPr>
      </p:pic>
      <p:sp>
        <p:nvSpPr>
          <p:cNvPr id="8" name="Прямоугольник 7"/>
          <p:cNvSpPr/>
          <p:nvPr/>
        </p:nvSpPr>
        <p:spPr>
          <a:xfrm>
            <a:off x="647119" y="1155278"/>
            <a:ext cx="8376595" cy="57929"/>
          </a:xfrm>
          <a:prstGeom prst="rect">
            <a:avLst/>
          </a:prstGeom>
          <a:solidFill>
            <a:srgbClr val="2685C5"/>
          </a:solidFill>
          <a:ln>
            <a:noFill/>
          </a:ln>
        </p:spPr>
        <p:style>
          <a:lnRef idx="2">
            <a:schemeClr val="accent1">
              <a:shade val="50000"/>
            </a:schemeClr>
          </a:lnRef>
          <a:fillRef idx="1">
            <a:schemeClr val="accent1"/>
          </a:fillRef>
          <a:effectRef idx="0">
            <a:schemeClr val="accent1"/>
          </a:effectRef>
          <a:fontRef idx="minor">
            <a:schemeClr val="lt1"/>
          </a:fontRef>
        </p:style>
        <p:txBody>
          <a:bodyPr lIns="77371" tIns="38685" rIns="77371" bIns="38685" anchor="ctr"/>
          <a:lstStyle/>
          <a:p>
            <a:pPr algn="ctr" defTabSz="1032540">
              <a:defRPr/>
            </a:pPr>
            <a:endParaRPr lang="ru-RU" sz="1524">
              <a:solidFill>
                <a:prstClr val="white"/>
              </a:solidFill>
            </a:endParaRPr>
          </a:p>
        </p:txBody>
      </p:sp>
      <p:pic>
        <p:nvPicPr>
          <p:cNvPr id="62471" name="Объект 3"/>
          <p:cNvPicPr>
            <a:picLocks noChangeAspect="1"/>
          </p:cNvPicPr>
          <p:nvPr/>
        </p:nvPicPr>
        <p:blipFill>
          <a:blip r:embed="rId15" cstate="print"/>
          <a:srcRect/>
          <a:stretch>
            <a:fillRect/>
          </a:stretch>
        </p:blipFill>
        <p:spPr bwMode="auto">
          <a:xfrm>
            <a:off x="0" y="6974664"/>
            <a:ext cx="10325100" cy="175442"/>
          </a:xfrm>
          <a:prstGeom prst="rect">
            <a:avLst/>
          </a:prstGeom>
          <a:noFill/>
          <a:ln w="9525">
            <a:noFill/>
            <a:miter lim="800000"/>
            <a:headEnd/>
            <a:tailEnd/>
          </a:ln>
        </p:spPr>
      </p:pic>
    </p:spTree>
    <p:extLst>
      <p:ext uri="{BB962C8B-B14F-4D97-AF65-F5344CB8AC3E}">
        <p14:creationId xmlns:p14="http://schemas.microsoft.com/office/powerpoint/2010/main" val="1877443344"/>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hf hdr="0" ftr="0" dt="0"/>
  <p:txStyles>
    <p:titleStyle>
      <a:lvl1pPr algn="l" rtl="0" eaLnBrk="0" fontAlgn="base" hangingPunct="0">
        <a:spcBef>
          <a:spcPct val="0"/>
        </a:spcBef>
        <a:spcAft>
          <a:spcPct val="0"/>
        </a:spcAft>
        <a:defRPr sz="2710" b="1"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710" b="1">
          <a:solidFill>
            <a:schemeClr val="tx1"/>
          </a:solidFill>
          <a:latin typeface="Arial" charset="0"/>
          <a:cs typeface="Arial" charset="0"/>
        </a:defRPr>
      </a:lvl2pPr>
      <a:lvl3pPr algn="l" rtl="0" eaLnBrk="0" fontAlgn="base" hangingPunct="0">
        <a:spcBef>
          <a:spcPct val="0"/>
        </a:spcBef>
        <a:spcAft>
          <a:spcPct val="0"/>
        </a:spcAft>
        <a:defRPr sz="2710" b="1">
          <a:solidFill>
            <a:schemeClr val="tx1"/>
          </a:solidFill>
          <a:latin typeface="Arial" charset="0"/>
          <a:cs typeface="Arial" charset="0"/>
        </a:defRPr>
      </a:lvl3pPr>
      <a:lvl4pPr algn="l" rtl="0" eaLnBrk="0" fontAlgn="base" hangingPunct="0">
        <a:spcBef>
          <a:spcPct val="0"/>
        </a:spcBef>
        <a:spcAft>
          <a:spcPct val="0"/>
        </a:spcAft>
        <a:defRPr sz="2710" b="1">
          <a:solidFill>
            <a:schemeClr val="tx1"/>
          </a:solidFill>
          <a:latin typeface="Arial" charset="0"/>
          <a:cs typeface="Arial" charset="0"/>
        </a:defRPr>
      </a:lvl4pPr>
      <a:lvl5pPr algn="l" rtl="0" eaLnBrk="0" fontAlgn="base" hangingPunct="0">
        <a:spcBef>
          <a:spcPct val="0"/>
        </a:spcBef>
        <a:spcAft>
          <a:spcPct val="0"/>
        </a:spcAft>
        <a:defRPr sz="2710" b="1">
          <a:solidFill>
            <a:schemeClr val="tx1"/>
          </a:solidFill>
          <a:latin typeface="Arial" charset="0"/>
          <a:cs typeface="Arial" charset="0"/>
        </a:defRPr>
      </a:lvl5pPr>
      <a:lvl6pPr marL="386862" algn="l" rtl="0" fontAlgn="base">
        <a:spcBef>
          <a:spcPct val="0"/>
        </a:spcBef>
        <a:spcAft>
          <a:spcPct val="0"/>
        </a:spcAft>
        <a:defRPr sz="2710" b="1">
          <a:solidFill>
            <a:schemeClr val="tx1"/>
          </a:solidFill>
          <a:latin typeface="Arial" charset="0"/>
          <a:cs typeface="Arial" charset="0"/>
        </a:defRPr>
      </a:lvl6pPr>
      <a:lvl7pPr marL="773722" algn="l" rtl="0" fontAlgn="base">
        <a:spcBef>
          <a:spcPct val="0"/>
        </a:spcBef>
        <a:spcAft>
          <a:spcPct val="0"/>
        </a:spcAft>
        <a:defRPr sz="2710" b="1">
          <a:solidFill>
            <a:schemeClr val="tx1"/>
          </a:solidFill>
          <a:latin typeface="Arial" charset="0"/>
          <a:cs typeface="Arial" charset="0"/>
        </a:defRPr>
      </a:lvl7pPr>
      <a:lvl8pPr marL="1160584" algn="l" rtl="0" fontAlgn="base">
        <a:spcBef>
          <a:spcPct val="0"/>
        </a:spcBef>
        <a:spcAft>
          <a:spcPct val="0"/>
        </a:spcAft>
        <a:defRPr sz="2710" b="1">
          <a:solidFill>
            <a:schemeClr val="tx1"/>
          </a:solidFill>
          <a:latin typeface="Arial" charset="0"/>
          <a:cs typeface="Arial" charset="0"/>
        </a:defRPr>
      </a:lvl8pPr>
      <a:lvl9pPr marL="1547446" algn="l" rtl="0" fontAlgn="base">
        <a:spcBef>
          <a:spcPct val="0"/>
        </a:spcBef>
        <a:spcAft>
          <a:spcPct val="0"/>
        </a:spcAft>
        <a:defRPr sz="2710" b="1">
          <a:solidFill>
            <a:schemeClr val="tx1"/>
          </a:solidFill>
          <a:latin typeface="Arial" charset="0"/>
          <a:cs typeface="Arial" charset="0"/>
        </a:defRPr>
      </a:lvl9pPr>
    </p:titleStyle>
    <p:bodyStyle>
      <a:lvl1pPr marL="290146" indent="-290146" algn="l" rtl="0" eaLnBrk="0" fontAlgn="base" hangingPunct="0">
        <a:spcBef>
          <a:spcPct val="20000"/>
        </a:spcBef>
        <a:spcAft>
          <a:spcPct val="0"/>
        </a:spcAft>
        <a:buFont typeface="Arial" charset="0"/>
        <a:buChar char="•"/>
        <a:defRPr sz="2710" kern="1200">
          <a:solidFill>
            <a:schemeClr val="tx1"/>
          </a:solidFill>
          <a:latin typeface="+mn-lt"/>
          <a:ea typeface="+mn-ea"/>
          <a:cs typeface="+mn-cs"/>
        </a:defRPr>
      </a:lvl1pPr>
      <a:lvl2pPr marL="628649" indent="-241790" algn="l" rtl="0" eaLnBrk="0" fontAlgn="base" hangingPunct="0">
        <a:spcBef>
          <a:spcPct val="20000"/>
        </a:spcBef>
        <a:spcAft>
          <a:spcPct val="0"/>
        </a:spcAft>
        <a:buFont typeface="Arial" charset="0"/>
        <a:buChar char="–"/>
        <a:defRPr sz="2371" kern="1200">
          <a:solidFill>
            <a:schemeClr val="tx1"/>
          </a:solidFill>
          <a:latin typeface="+mn-lt"/>
          <a:ea typeface="+mn-ea"/>
          <a:cs typeface="+mn-cs"/>
        </a:defRPr>
      </a:lvl2pPr>
      <a:lvl3pPr marL="967153" indent="-193431" algn="l" rtl="0" eaLnBrk="0" fontAlgn="base" hangingPunct="0">
        <a:spcBef>
          <a:spcPct val="20000"/>
        </a:spcBef>
        <a:spcAft>
          <a:spcPct val="0"/>
        </a:spcAft>
        <a:buFont typeface="Arial" charset="0"/>
        <a:buChar char="•"/>
        <a:defRPr sz="2033" kern="1200">
          <a:solidFill>
            <a:schemeClr val="tx1"/>
          </a:solidFill>
          <a:latin typeface="+mn-lt"/>
          <a:ea typeface="+mn-ea"/>
          <a:cs typeface="+mn-cs"/>
        </a:defRPr>
      </a:lvl3pPr>
      <a:lvl4pPr marL="1354015" indent="-193431" algn="l" rtl="0" eaLnBrk="0" fontAlgn="base" hangingPunct="0">
        <a:spcBef>
          <a:spcPct val="20000"/>
        </a:spcBef>
        <a:spcAft>
          <a:spcPct val="0"/>
        </a:spcAft>
        <a:buFont typeface="Arial" charset="0"/>
        <a:buChar char="–"/>
        <a:defRPr sz="1694" kern="1200">
          <a:solidFill>
            <a:schemeClr val="tx1"/>
          </a:solidFill>
          <a:latin typeface="+mn-lt"/>
          <a:ea typeface="+mn-ea"/>
          <a:cs typeface="+mn-cs"/>
        </a:defRPr>
      </a:lvl4pPr>
      <a:lvl5pPr marL="1740875" indent="-193431" algn="l" rtl="0" eaLnBrk="0" fontAlgn="base" hangingPunct="0">
        <a:spcBef>
          <a:spcPct val="20000"/>
        </a:spcBef>
        <a:spcAft>
          <a:spcPct val="0"/>
        </a:spcAft>
        <a:buFont typeface="Arial" charset="0"/>
        <a:buChar char="»"/>
        <a:defRPr sz="1694" kern="1200">
          <a:solidFill>
            <a:schemeClr val="tx1"/>
          </a:solidFill>
          <a:latin typeface="+mn-lt"/>
          <a:ea typeface="+mn-ea"/>
          <a:cs typeface="+mn-cs"/>
        </a:defRPr>
      </a:lvl5pPr>
      <a:lvl6pPr marL="2127737" indent="-193431" algn="l" defTabSz="773722" rtl="0" eaLnBrk="1" latinLnBrk="0" hangingPunct="1">
        <a:spcBef>
          <a:spcPct val="20000"/>
        </a:spcBef>
        <a:buFont typeface="Arial" pitchFamily="34" charset="0"/>
        <a:buChar char="•"/>
        <a:defRPr sz="1694" kern="1200">
          <a:solidFill>
            <a:schemeClr val="tx1"/>
          </a:solidFill>
          <a:latin typeface="+mn-lt"/>
          <a:ea typeface="+mn-ea"/>
          <a:cs typeface="+mn-cs"/>
        </a:defRPr>
      </a:lvl6pPr>
      <a:lvl7pPr marL="2514597" indent="-193431" algn="l" defTabSz="773722" rtl="0" eaLnBrk="1" latinLnBrk="0" hangingPunct="1">
        <a:spcBef>
          <a:spcPct val="20000"/>
        </a:spcBef>
        <a:buFont typeface="Arial" pitchFamily="34" charset="0"/>
        <a:buChar char="•"/>
        <a:defRPr sz="1694" kern="1200">
          <a:solidFill>
            <a:schemeClr val="tx1"/>
          </a:solidFill>
          <a:latin typeface="+mn-lt"/>
          <a:ea typeface="+mn-ea"/>
          <a:cs typeface="+mn-cs"/>
        </a:defRPr>
      </a:lvl7pPr>
      <a:lvl8pPr marL="2901459" indent="-193431" algn="l" defTabSz="773722" rtl="0" eaLnBrk="1" latinLnBrk="0" hangingPunct="1">
        <a:spcBef>
          <a:spcPct val="20000"/>
        </a:spcBef>
        <a:buFont typeface="Arial" pitchFamily="34" charset="0"/>
        <a:buChar char="•"/>
        <a:defRPr sz="1694" kern="1200">
          <a:solidFill>
            <a:schemeClr val="tx1"/>
          </a:solidFill>
          <a:latin typeface="+mn-lt"/>
          <a:ea typeface="+mn-ea"/>
          <a:cs typeface="+mn-cs"/>
        </a:defRPr>
      </a:lvl8pPr>
      <a:lvl9pPr marL="3288321" indent="-193431" algn="l" defTabSz="773722" rtl="0" eaLnBrk="1" latinLnBrk="0" hangingPunct="1">
        <a:spcBef>
          <a:spcPct val="20000"/>
        </a:spcBef>
        <a:buFont typeface="Arial" pitchFamily="34" charset="0"/>
        <a:buChar char="•"/>
        <a:defRPr sz="1694" kern="1200">
          <a:solidFill>
            <a:schemeClr val="tx1"/>
          </a:solidFill>
          <a:latin typeface="+mn-lt"/>
          <a:ea typeface="+mn-ea"/>
          <a:cs typeface="+mn-cs"/>
        </a:defRPr>
      </a:lvl9pPr>
    </p:bodyStyle>
    <p:otherStyle>
      <a:defPPr>
        <a:defRPr lang="ru-RU"/>
      </a:defPPr>
      <a:lvl1pPr marL="0" algn="l" defTabSz="773722" rtl="0" eaLnBrk="1" latinLnBrk="0" hangingPunct="1">
        <a:defRPr sz="1524" kern="1200">
          <a:solidFill>
            <a:schemeClr val="tx1"/>
          </a:solidFill>
          <a:latin typeface="+mn-lt"/>
          <a:ea typeface="+mn-ea"/>
          <a:cs typeface="+mn-cs"/>
        </a:defRPr>
      </a:lvl1pPr>
      <a:lvl2pPr marL="386862" algn="l" defTabSz="773722" rtl="0" eaLnBrk="1" latinLnBrk="0" hangingPunct="1">
        <a:defRPr sz="1524" kern="1200">
          <a:solidFill>
            <a:schemeClr val="tx1"/>
          </a:solidFill>
          <a:latin typeface="+mn-lt"/>
          <a:ea typeface="+mn-ea"/>
          <a:cs typeface="+mn-cs"/>
        </a:defRPr>
      </a:lvl2pPr>
      <a:lvl3pPr marL="773722" algn="l" defTabSz="773722" rtl="0" eaLnBrk="1" latinLnBrk="0" hangingPunct="1">
        <a:defRPr sz="1524" kern="1200">
          <a:solidFill>
            <a:schemeClr val="tx1"/>
          </a:solidFill>
          <a:latin typeface="+mn-lt"/>
          <a:ea typeface="+mn-ea"/>
          <a:cs typeface="+mn-cs"/>
        </a:defRPr>
      </a:lvl3pPr>
      <a:lvl4pPr marL="1160584" algn="l" defTabSz="773722" rtl="0" eaLnBrk="1" latinLnBrk="0" hangingPunct="1">
        <a:defRPr sz="1524" kern="1200">
          <a:solidFill>
            <a:schemeClr val="tx1"/>
          </a:solidFill>
          <a:latin typeface="+mn-lt"/>
          <a:ea typeface="+mn-ea"/>
          <a:cs typeface="+mn-cs"/>
        </a:defRPr>
      </a:lvl4pPr>
      <a:lvl5pPr marL="1547446" algn="l" defTabSz="773722" rtl="0" eaLnBrk="1" latinLnBrk="0" hangingPunct="1">
        <a:defRPr sz="1524" kern="1200">
          <a:solidFill>
            <a:schemeClr val="tx1"/>
          </a:solidFill>
          <a:latin typeface="+mn-lt"/>
          <a:ea typeface="+mn-ea"/>
          <a:cs typeface="+mn-cs"/>
        </a:defRPr>
      </a:lvl5pPr>
      <a:lvl6pPr marL="1934305" algn="l" defTabSz="773722" rtl="0" eaLnBrk="1" latinLnBrk="0" hangingPunct="1">
        <a:defRPr sz="1524" kern="1200">
          <a:solidFill>
            <a:schemeClr val="tx1"/>
          </a:solidFill>
          <a:latin typeface="+mn-lt"/>
          <a:ea typeface="+mn-ea"/>
          <a:cs typeface="+mn-cs"/>
        </a:defRPr>
      </a:lvl6pPr>
      <a:lvl7pPr marL="2321167" algn="l" defTabSz="773722" rtl="0" eaLnBrk="1" latinLnBrk="0" hangingPunct="1">
        <a:defRPr sz="1524" kern="1200">
          <a:solidFill>
            <a:schemeClr val="tx1"/>
          </a:solidFill>
          <a:latin typeface="+mn-lt"/>
          <a:ea typeface="+mn-ea"/>
          <a:cs typeface="+mn-cs"/>
        </a:defRPr>
      </a:lvl7pPr>
      <a:lvl8pPr marL="2708029" algn="l" defTabSz="773722" rtl="0" eaLnBrk="1" latinLnBrk="0" hangingPunct="1">
        <a:defRPr sz="1524" kern="1200">
          <a:solidFill>
            <a:schemeClr val="tx1"/>
          </a:solidFill>
          <a:latin typeface="+mn-lt"/>
          <a:ea typeface="+mn-ea"/>
          <a:cs typeface="+mn-cs"/>
        </a:defRPr>
      </a:lvl8pPr>
      <a:lvl9pPr marL="3094889" algn="l" defTabSz="773722" rtl="0" eaLnBrk="1" latinLnBrk="0" hangingPunct="1">
        <a:defRPr sz="1524"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58128" y="238337"/>
            <a:ext cx="9819170" cy="2574036"/>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grpSp>
        <p:nvGrpSpPr>
          <p:cNvPr id="8" name="Group 15"/>
          <p:cNvGrpSpPr>
            <a:grpSpLocks noChangeAspect="1"/>
          </p:cNvGrpSpPr>
          <p:nvPr/>
        </p:nvGrpSpPr>
        <p:grpSpPr bwMode="hidden">
          <a:xfrm>
            <a:off x="239005" y="1750960"/>
            <a:ext cx="9850145" cy="1386517"/>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516255" y="352738"/>
            <a:ext cx="9292590" cy="1306085"/>
          </a:xfrm>
          <a:prstGeom prst="rect">
            <a:avLst/>
          </a:prstGeom>
        </p:spPr>
        <p:txBody>
          <a:bodyPr vert="horz" lIns="99852" tIns="49926" rIns="99852" bIns="49926"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830646" y="6516375"/>
            <a:ext cx="4275804" cy="380677"/>
          </a:xfrm>
          <a:prstGeom prst="rect">
            <a:avLst/>
          </a:prstGeom>
        </p:spPr>
        <p:txBody>
          <a:bodyPr vert="horz" lIns="99852" tIns="49926" rIns="99852" bIns="49926" rtlCol="0" anchor="ctr"/>
          <a:lstStyle>
            <a:lvl1pPr algn="r">
              <a:defRPr sz="1100">
                <a:solidFill>
                  <a:schemeClr val="tx2"/>
                </a:solidFill>
              </a:defRPr>
            </a:lvl1pPr>
          </a:lstStyle>
          <a:p>
            <a:fld id="{9D1D110F-3F4E-48D9-B8AA-5D0E825AFDBA}" type="datetime1">
              <a:rPr lang="en-US" smtClean="0"/>
              <a:pPr/>
              <a:t>1/10/2023</a:t>
            </a:fld>
            <a:endParaRPr lang="en-US"/>
          </a:p>
        </p:txBody>
      </p:sp>
      <p:sp>
        <p:nvSpPr>
          <p:cNvPr id="5" name="Footer Placeholder 4"/>
          <p:cNvSpPr>
            <a:spLocks noGrp="1"/>
          </p:cNvSpPr>
          <p:nvPr>
            <p:ph type="ftr" sz="quarter" idx="3"/>
          </p:nvPr>
        </p:nvSpPr>
        <p:spPr>
          <a:xfrm>
            <a:off x="218650" y="6516375"/>
            <a:ext cx="4275805" cy="380677"/>
          </a:xfrm>
          <a:prstGeom prst="rect">
            <a:avLst/>
          </a:prstGeom>
        </p:spPr>
        <p:txBody>
          <a:bodyPr vert="horz" lIns="99852" tIns="49926" rIns="99852" bIns="49926" rtlCol="0" anchor="ctr"/>
          <a:lstStyle>
            <a:lvl1pPr algn="l">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4506604" y="6516374"/>
            <a:ext cx="1311895" cy="380677"/>
          </a:xfrm>
          <a:prstGeom prst="rect">
            <a:avLst/>
          </a:prstGeom>
        </p:spPr>
        <p:txBody>
          <a:bodyPr vert="horz" lIns="99852" tIns="49926" rIns="99852" bIns="49926" rtlCol="0" anchor="ctr"/>
          <a:lstStyle>
            <a:lvl1pPr algn="ctr">
              <a:defRPr sz="1100">
                <a:solidFill>
                  <a:schemeClr val="tx2"/>
                </a:solidFill>
              </a:defRPr>
            </a:lvl1pPr>
          </a:lstStyle>
          <a:p>
            <a:pPr>
              <a:defRPr/>
            </a:pPr>
            <a:fld id="{500C75FB-29DB-479D-90FD-07DD74D67401}" type="slidenum">
              <a:rPr lang="ru-RU" smtClean="0">
                <a:solidFill>
                  <a:prstClr val="black">
                    <a:tint val="75000"/>
                  </a:prstClr>
                </a:solidFill>
              </a:rPr>
              <a:pPr>
                <a:defRPr/>
              </a:pPr>
              <a:t>‹#›</a:t>
            </a:fld>
            <a:endParaRPr lang="ru-RU" dirty="0">
              <a:solidFill>
                <a:prstClr val="black">
                  <a:tint val="75000"/>
                </a:prstClr>
              </a:solidFill>
            </a:endParaRPr>
          </a:p>
        </p:txBody>
      </p:sp>
      <p:sp>
        <p:nvSpPr>
          <p:cNvPr id="3" name="Text Placeholder 2"/>
          <p:cNvSpPr>
            <a:spLocks noGrp="1"/>
          </p:cNvSpPr>
          <p:nvPr>
            <p:ph type="body" idx="1"/>
          </p:nvPr>
        </p:nvSpPr>
        <p:spPr>
          <a:xfrm>
            <a:off x="984709" y="2789422"/>
            <a:ext cx="8365243" cy="3597670"/>
          </a:xfrm>
          <a:prstGeom prst="rect">
            <a:avLst/>
          </a:prstGeom>
        </p:spPr>
        <p:txBody>
          <a:bodyPr vert="horz" lIns="99852" tIns="49926" rIns="99852" bIns="49926"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00" r:id="rId13"/>
  </p:sldLayoutIdLst>
  <p:hf hdr="0" ftr="0" dt="0"/>
  <p:txStyles>
    <p:titleStyle>
      <a:lvl1pPr algn="ctr" defTabSz="998525" rtl="0" eaLnBrk="1" latinLnBrk="0" hangingPunct="1">
        <a:spcBef>
          <a:spcPct val="0"/>
        </a:spcBef>
        <a:buNone/>
        <a:defRPr sz="48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99557" indent="-299557" algn="l" defTabSz="998525" rtl="0" eaLnBrk="1" latinLnBrk="0" hangingPunct="1">
        <a:spcBef>
          <a:spcPct val="20000"/>
        </a:spcBef>
        <a:buClr>
          <a:schemeClr val="accent1"/>
        </a:buClr>
        <a:buSzPct val="100000"/>
        <a:buFont typeface="Symbol" pitchFamily="18" charset="2"/>
        <a:buChar char=""/>
        <a:defRPr sz="2600" kern="1200">
          <a:solidFill>
            <a:schemeClr val="tx2"/>
          </a:solidFill>
          <a:latin typeface="+mn-lt"/>
          <a:ea typeface="+mn-ea"/>
          <a:cs typeface="+mn-cs"/>
        </a:defRPr>
      </a:lvl1pPr>
      <a:lvl2pPr marL="629279" indent="-299557" algn="l" defTabSz="998525"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2pPr>
      <a:lvl3pPr marL="934384" indent="-249631" algn="l" defTabSz="998525"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3pPr>
      <a:lvl4pPr marL="1248156" indent="-249631" algn="l" defTabSz="998525"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4pPr>
      <a:lvl5pPr marL="1597640" indent="-249631" algn="l" defTabSz="998525" rtl="0" eaLnBrk="1" latinLnBrk="0" hangingPunct="1">
        <a:spcBef>
          <a:spcPct val="20000"/>
        </a:spcBef>
        <a:buClr>
          <a:schemeClr val="accent1"/>
        </a:buClr>
        <a:buSzPct val="100000"/>
        <a:buFont typeface="Symbol" pitchFamily="18" charset="2"/>
        <a:buChar char=""/>
        <a:defRPr sz="1700" kern="1200">
          <a:solidFill>
            <a:schemeClr val="tx2"/>
          </a:solidFill>
          <a:latin typeface="+mn-lt"/>
          <a:ea typeface="+mn-ea"/>
          <a:cs typeface="+mn-cs"/>
        </a:defRPr>
      </a:lvl5pPr>
      <a:lvl6pPr marL="1947123" indent="-249631" algn="l" defTabSz="998525" rtl="0" eaLnBrk="1" latinLnBrk="0" hangingPunct="1">
        <a:spcBef>
          <a:spcPts val="419"/>
        </a:spcBef>
        <a:buClr>
          <a:schemeClr val="accent1"/>
        </a:buClr>
        <a:buFont typeface="Symbol" pitchFamily="18" charset="2"/>
        <a:buChar char="*"/>
        <a:defRPr sz="1500" kern="1200">
          <a:solidFill>
            <a:schemeClr val="tx2"/>
          </a:solidFill>
          <a:latin typeface="+mn-lt"/>
          <a:ea typeface="+mn-ea"/>
          <a:cs typeface="+mn-cs"/>
        </a:defRPr>
      </a:lvl6pPr>
      <a:lvl7pPr marL="2296607" indent="-249631" algn="l" defTabSz="998525" rtl="0" eaLnBrk="1" latinLnBrk="0" hangingPunct="1">
        <a:spcBef>
          <a:spcPts val="419"/>
        </a:spcBef>
        <a:buClr>
          <a:schemeClr val="accent1"/>
        </a:buClr>
        <a:buFont typeface="Symbol" pitchFamily="18" charset="2"/>
        <a:buChar char="*"/>
        <a:defRPr sz="1500" kern="1200">
          <a:solidFill>
            <a:schemeClr val="tx2"/>
          </a:solidFill>
          <a:latin typeface="+mn-lt"/>
          <a:ea typeface="+mn-ea"/>
          <a:cs typeface="+mn-cs"/>
        </a:defRPr>
      </a:lvl7pPr>
      <a:lvl8pPr marL="2646091" indent="-249631" algn="l" defTabSz="998525" rtl="0" eaLnBrk="1" latinLnBrk="0" hangingPunct="1">
        <a:spcBef>
          <a:spcPts val="419"/>
        </a:spcBef>
        <a:buClr>
          <a:schemeClr val="accent1"/>
        </a:buClr>
        <a:buFont typeface="Symbol" pitchFamily="18" charset="2"/>
        <a:buChar char="*"/>
        <a:defRPr sz="1500" kern="1200">
          <a:solidFill>
            <a:schemeClr val="tx2"/>
          </a:solidFill>
          <a:latin typeface="+mn-lt"/>
          <a:ea typeface="+mn-ea"/>
          <a:cs typeface="+mn-cs"/>
        </a:defRPr>
      </a:lvl8pPr>
      <a:lvl9pPr marL="2995574" indent="-249631" algn="l" defTabSz="998525" rtl="0" eaLnBrk="1" latinLnBrk="0" hangingPunct="1">
        <a:spcBef>
          <a:spcPts val="419"/>
        </a:spcBef>
        <a:buClr>
          <a:schemeClr val="accent1"/>
        </a:buClr>
        <a:buFont typeface="Symbol" pitchFamily="18" charset="2"/>
        <a:buChar char="*"/>
        <a:defRPr sz="1500" kern="1200">
          <a:solidFill>
            <a:schemeClr val="tx2"/>
          </a:solidFill>
          <a:latin typeface="+mn-lt"/>
          <a:ea typeface="+mn-ea"/>
          <a:cs typeface="+mn-cs"/>
        </a:defRPr>
      </a:lvl9pPr>
    </p:bodyStyle>
    <p:otherStyle>
      <a:defPPr>
        <a:defRPr lang="en-US"/>
      </a:defPPr>
      <a:lvl1pPr marL="0" algn="l" defTabSz="998525" rtl="0" eaLnBrk="1" latinLnBrk="0" hangingPunct="1">
        <a:defRPr sz="2000" kern="1200">
          <a:solidFill>
            <a:schemeClr val="tx1"/>
          </a:solidFill>
          <a:latin typeface="+mn-lt"/>
          <a:ea typeface="+mn-ea"/>
          <a:cs typeface="+mn-cs"/>
        </a:defRPr>
      </a:lvl1pPr>
      <a:lvl2pPr marL="499262" algn="l" defTabSz="998525" rtl="0" eaLnBrk="1" latinLnBrk="0" hangingPunct="1">
        <a:defRPr sz="2000" kern="1200">
          <a:solidFill>
            <a:schemeClr val="tx1"/>
          </a:solidFill>
          <a:latin typeface="+mn-lt"/>
          <a:ea typeface="+mn-ea"/>
          <a:cs typeface="+mn-cs"/>
        </a:defRPr>
      </a:lvl2pPr>
      <a:lvl3pPr marL="998525" algn="l" defTabSz="998525" rtl="0" eaLnBrk="1" latinLnBrk="0" hangingPunct="1">
        <a:defRPr sz="2000" kern="1200">
          <a:solidFill>
            <a:schemeClr val="tx1"/>
          </a:solidFill>
          <a:latin typeface="+mn-lt"/>
          <a:ea typeface="+mn-ea"/>
          <a:cs typeface="+mn-cs"/>
        </a:defRPr>
      </a:lvl3pPr>
      <a:lvl4pPr marL="1497787" algn="l" defTabSz="998525" rtl="0" eaLnBrk="1" latinLnBrk="0" hangingPunct="1">
        <a:defRPr sz="2000" kern="1200">
          <a:solidFill>
            <a:schemeClr val="tx1"/>
          </a:solidFill>
          <a:latin typeface="+mn-lt"/>
          <a:ea typeface="+mn-ea"/>
          <a:cs typeface="+mn-cs"/>
        </a:defRPr>
      </a:lvl4pPr>
      <a:lvl5pPr marL="1997050" algn="l" defTabSz="998525" rtl="0" eaLnBrk="1" latinLnBrk="0" hangingPunct="1">
        <a:defRPr sz="2000" kern="1200">
          <a:solidFill>
            <a:schemeClr val="tx1"/>
          </a:solidFill>
          <a:latin typeface="+mn-lt"/>
          <a:ea typeface="+mn-ea"/>
          <a:cs typeface="+mn-cs"/>
        </a:defRPr>
      </a:lvl5pPr>
      <a:lvl6pPr marL="2496312" algn="l" defTabSz="998525" rtl="0" eaLnBrk="1" latinLnBrk="0" hangingPunct="1">
        <a:defRPr sz="2000" kern="1200">
          <a:solidFill>
            <a:schemeClr val="tx1"/>
          </a:solidFill>
          <a:latin typeface="+mn-lt"/>
          <a:ea typeface="+mn-ea"/>
          <a:cs typeface="+mn-cs"/>
        </a:defRPr>
      </a:lvl6pPr>
      <a:lvl7pPr marL="2995574" algn="l" defTabSz="998525" rtl="0" eaLnBrk="1" latinLnBrk="0" hangingPunct="1">
        <a:defRPr sz="2000" kern="1200">
          <a:solidFill>
            <a:schemeClr val="tx1"/>
          </a:solidFill>
          <a:latin typeface="+mn-lt"/>
          <a:ea typeface="+mn-ea"/>
          <a:cs typeface="+mn-cs"/>
        </a:defRPr>
      </a:lvl7pPr>
      <a:lvl8pPr marL="3494837" algn="l" defTabSz="998525" rtl="0" eaLnBrk="1" latinLnBrk="0" hangingPunct="1">
        <a:defRPr sz="2000" kern="1200">
          <a:solidFill>
            <a:schemeClr val="tx1"/>
          </a:solidFill>
          <a:latin typeface="+mn-lt"/>
          <a:ea typeface="+mn-ea"/>
          <a:cs typeface="+mn-cs"/>
        </a:defRPr>
      </a:lvl8pPr>
      <a:lvl9pPr marL="3994099" algn="l" defTabSz="998525" rtl="0" eaLnBrk="1" latinLnBrk="0" hangingPunct="1">
        <a:defRPr sz="20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322852"/>
            <a:ext cx="10325100" cy="1827248"/>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8" name="Rectangle 7"/>
          <p:cNvSpPr/>
          <p:nvPr/>
        </p:nvSpPr>
        <p:spPr>
          <a:xfrm>
            <a:off x="0" y="0"/>
            <a:ext cx="10325100" cy="5322852"/>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dirty="0"/>
          </a:p>
        </p:txBody>
      </p:sp>
      <p:sp>
        <p:nvSpPr>
          <p:cNvPr id="9" name="Rectangle 8"/>
          <p:cNvSpPr/>
          <p:nvPr/>
        </p:nvSpPr>
        <p:spPr>
          <a:xfrm>
            <a:off x="0" y="3928806"/>
            <a:ext cx="10325100" cy="2383367"/>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10" name="Oval 9"/>
          <p:cNvSpPr/>
          <p:nvPr/>
        </p:nvSpPr>
        <p:spPr>
          <a:xfrm>
            <a:off x="0" y="1668357"/>
            <a:ext cx="10325100" cy="5322852"/>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9852" tIns="49926" rIns="99852" bIns="49926" rtlCol="0" anchor="ctr"/>
          <a:lstStyle/>
          <a:p>
            <a:pPr algn="ctr"/>
            <a:endParaRPr lang="en-US"/>
          </a:p>
        </p:txBody>
      </p:sp>
      <p:sp>
        <p:nvSpPr>
          <p:cNvPr id="2" name="Title Placeholder 1"/>
          <p:cNvSpPr>
            <a:spLocks noGrp="1"/>
          </p:cNvSpPr>
          <p:nvPr>
            <p:ph type="title"/>
          </p:nvPr>
        </p:nvSpPr>
        <p:spPr>
          <a:xfrm>
            <a:off x="2024923" y="4558390"/>
            <a:ext cx="7353710" cy="1191683"/>
          </a:xfrm>
          <a:prstGeom prst="rect">
            <a:avLst/>
          </a:prstGeom>
          <a:effectLst/>
        </p:spPr>
        <p:txBody>
          <a:bodyPr vert="horz" lIns="99852" tIns="49926" rIns="99852" bIns="49926"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290638" y="763449"/>
            <a:ext cx="7227570" cy="3622717"/>
          </a:xfrm>
          <a:prstGeom prst="rect">
            <a:avLst/>
          </a:prstGeom>
        </p:spPr>
        <p:txBody>
          <a:bodyPr vert="horz" lIns="99852" tIns="49926" rIns="99852" bIns="49926"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969442" y="6435090"/>
            <a:ext cx="2839403" cy="380677"/>
          </a:xfrm>
          <a:prstGeom prst="rect">
            <a:avLst/>
          </a:prstGeom>
        </p:spPr>
        <p:txBody>
          <a:bodyPr vert="horz" lIns="99852" tIns="49926" rIns="99852" bIns="49926" rtlCol="0" anchor="ctr"/>
          <a:lstStyle>
            <a:lvl1pPr algn="r">
              <a:defRPr sz="1200" b="1">
                <a:solidFill>
                  <a:schemeClr val="tx1">
                    <a:lumMod val="50000"/>
                    <a:lumOff val="50000"/>
                  </a:schemeClr>
                </a:solidFill>
              </a:defRPr>
            </a:lvl1pPr>
          </a:lstStyle>
          <a:p>
            <a:fld id="{28E80666-FB37-4B36-9149-507F3B0178E3}" type="datetimeFigureOut">
              <a:rPr lang="en-US" smtClean="0"/>
              <a:pPr/>
              <a:t>1/10/2023</a:t>
            </a:fld>
            <a:endParaRPr lang="en-US" dirty="0"/>
          </a:p>
        </p:txBody>
      </p:sp>
      <p:sp>
        <p:nvSpPr>
          <p:cNvPr id="5" name="Footer Placeholder 4"/>
          <p:cNvSpPr>
            <a:spLocks noGrp="1"/>
          </p:cNvSpPr>
          <p:nvPr>
            <p:ph type="ftr" sz="quarter" idx="3"/>
          </p:nvPr>
        </p:nvSpPr>
        <p:spPr>
          <a:xfrm>
            <a:off x="516255" y="6435090"/>
            <a:ext cx="3785871" cy="380677"/>
          </a:xfrm>
          <a:prstGeom prst="rect">
            <a:avLst/>
          </a:prstGeom>
        </p:spPr>
        <p:txBody>
          <a:bodyPr vert="horz" lIns="99852" tIns="49926" rIns="99852" bIns="49926" rtlCol="0" anchor="ctr"/>
          <a:lstStyle>
            <a:lvl1pPr algn="l">
              <a:defRPr sz="12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4302125" y="6435090"/>
            <a:ext cx="2065020" cy="380677"/>
          </a:xfrm>
          <a:prstGeom prst="rect">
            <a:avLst/>
          </a:prstGeom>
        </p:spPr>
        <p:txBody>
          <a:bodyPr vert="horz" lIns="99852" tIns="49926" rIns="99852" bIns="49926" rtlCol="0" anchor="ctr"/>
          <a:lstStyle>
            <a:lvl1pPr algn="ctr">
              <a:defRPr sz="1300" b="1">
                <a:solidFill>
                  <a:schemeClr val="tx1">
                    <a:lumMod val="50000"/>
                    <a:lumOff val="50000"/>
                  </a:schemeClr>
                </a:solidFill>
              </a:defRPr>
            </a:lvl1pPr>
          </a:lstStyle>
          <a:p>
            <a:pPr>
              <a:defRPr/>
            </a:pPr>
            <a:fld id="{500C75FB-29DB-479D-90FD-07DD74D67401}" type="slidenum">
              <a:rPr lang="ru-RU" smtClean="0">
                <a:solidFill>
                  <a:prstClr val="black">
                    <a:tint val="75000"/>
                  </a:prstClr>
                </a:solidFill>
              </a:rPr>
              <a:pPr>
                <a:defRPr/>
              </a:pPr>
              <a:t>‹#›</a:t>
            </a:fld>
            <a:endParaRPr lang="ru-RU"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Lst>
  <p:timing>
    <p:tnLst>
      <p:par>
        <p:cTn id="1" dur="indefinite" restart="never" nodeType="tmRoot"/>
      </p:par>
    </p:tnLst>
  </p:timing>
  <p:hf hdr="0" ftr="0" dt="0"/>
  <p:txStyles>
    <p:titleStyle>
      <a:lvl1pPr marL="349484" indent="-349484" algn="r" defTabSz="998525" rtl="0" eaLnBrk="1" latinLnBrk="0" hangingPunct="1">
        <a:spcBef>
          <a:spcPct val="0"/>
        </a:spcBef>
        <a:buClr>
          <a:schemeClr val="accent6">
            <a:lumMod val="75000"/>
          </a:schemeClr>
        </a:buClr>
        <a:buSzPct val="128000"/>
        <a:buFont typeface="Georgia" pitchFamily="18" charset="0"/>
        <a:buChar char="*"/>
        <a:defRPr sz="50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49631" indent="-199705" algn="l" defTabSz="998525" rtl="0" eaLnBrk="1" latinLnBrk="0" hangingPunct="1">
        <a:spcBef>
          <a:spcPct val="20000"/>
        </a:spcBef>
        <a:spcAft>
          <a:spcPts val="328"/>
        </a:spcAft>
        <a:buClr>
          <a:schemeClr val="accent6">
            <a:lumMod val="75000"/>
          </a:schemeClr>
        </a:buClr>
        <a:buSzPct val="130000"/>
        <a:buFont typeface="Georgia" pitchFamily="18" charset="0"/>
        <a:buChar char="*"/>
        <a:defRPr sz="2400" kern="1200">
          <a:solidFill>
            <a:schemeClr val="tx1">
              <a:lumMod val="75000"/>
              <a:lumOff val="25000"/>
            </a:schemeClr>
          </a:solidFill>
          <a:latin typeface="+mn-lt"/>
          <a:ea typeface="+mn-ea"/>
          <a:cs typeface="+mn-cs"/>
        </a:defRPr>
      </a:lvl1pPr>
      <a:lvl2pPr marL="599115" indent="-199705" algn="l" defTabSz="998525" rtl="0" eaLnBrk="1" latinLnBrk="0" hangingPunct="1">
        <a:spcBef>
          <a:spcPct val="20000"/>
        </a:spcBef>
        <a:spcAft>
          <a:spcPts val="328"/>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2pPr>
      <a:lvl3pPr marL="898672" indent="-199705" algn="l" defTabSz="998525" rtl="0" eaLnBrk="1" latinLnBrk="0" hangingPunct="1">
        <a:spcBef>
          <a:spcPct val="20000"/>
        </a:spcBef>
        <a:spcAft>
          <a:spcPts val="328"/>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3pPr>
      <a:lvl4pPr marL="1198230" indent="-199705" algn="l" defTabSz="998525" rtl="0" eaLnBrk="1" latinLnBrk="0" hangingPunct="1">
        <a:spcBef>
          <a:spcPct val="20000"/>
        </a:spcBef>
        <a:spcAft>
          <a:spcPts val="328"/>
        </a:spcAft>
        <a:buClr>
          <a:schemeClr val="accent6">
            <a:lumMod val="75000"/>
          </a:schemeClr>
        </a:buClr>
        <a:buSzPct val="130000"/>
        <a:buFont typeface="Georgia" pitchFamily="18" charset="0"/>
        <a:buChar char="*"/>
        <a:defRPr sz="1700" kern="1200">
          <a:solidFill>
            <a:schemeClr val="tx1">
              <a:lumMod val="75000"/>
              <a:lumOff val="25000"/>
            </a:schemeClr>
          </a:solidFill>
          <a:latin typeface="+mn-lt"/>
          <a:ea typeface="+mn-ea"/>
          <a:cs typeface="+mn-cs"/>
        </a:defRPr>
      </a:lvl4pPr>
      <a:lvl5pPr marL="1517758" indent="-199705" algn="l" defTabSz="998525" rtl="0" eaLnBrk="1" latinLnBrk="0" hangingPunct="1">
        <a:spcBef>
          <a:spcPct val="20000"/>
        </a:spcBef>
        <a:spcAft>
          <a:spcPts val="328"/>
        </a:spcAft>
        <a:buClr>
          <a:schemeClr val="accent6">
            <a:lumMod val="75000"/>
          </a:schemeClr>
        </a:buClr>
        <a:buSzPct val="130000"/>
        <a:buFont typeface="Georgia" pitchFamily="18" charset="0"/>
        <a:buChar char="*"/>
        <a:defRPr sz="1500" kern="1200">
          <a:solidFill>
            <a:schemeClr val="tx1">
              <a:lumMod val="75000"/>
              <a:lumOff val="25000"/>
            </a:schemeClr>
          </a:solidFill>
          <a:latin typeface="+mn-lt"/>
          <a:ea typeface="+mn-ea"/>
          <a:cs typeface="+mn-cs"/>
        </a:defRPr>
      </a:lvl5pPr>
      <a:lvl6pPr marL="1817315" indent="-199705" algn="l" defTabSz="998525" rtl="0" eaLnBrk="1" latinLnBrk="0" hangingPunct="1">
        <a:spcBef>
          <a:spcPct val="20000"/>
        </a:spcBef>
        <a:spcAft>
          <a:spcPts val="328"/>
        </a:spcAft>
        <a:buClr>
          <a:schemeClr val="accent6">
            <a:lumMod val="75000"/>
          </a:schemeClr>
        </a:buClr>
        <a:buSzPct val="130000"/>
        <a:buFont typeface="Georgia" pitchFamily="18" charset="0"/>
        <a:buChar char="*"/>
        <a:defRPr sz="1500" kern="1200">
          <a:solidFill>
            <a:schemeClr val="tx1">
              <a:lumMod val="75000"/>
              <a:lumOff val="25000"/>
            </a:schemeClr>
          </a:solidFill>
          <a:latin typeface="+mn-lt"/>
          <a:ea typeface="+mn-ea"/>
          <a:cs typeface="+mn-cs"/>
        </a:defRPr>
      </a:lvl6pPr>
      <a:lvl7pPr marL="2146828" indent="-199705" algn="l" defTabSz="998525" rtl="0" eaLnBrk="1" latinLnBrk="0" hangingPunct="1">
        <a:spcBef>
          <a:spcPct val="20000"/>
        </a:spcBef>
        <a:spcAft>
          <a:spcPts val="328"/>
        </a:spcAft>
        <a:buClr>
          <a:schemeClr val="accent6">
            <a:lumMod val="75000"/>
          </a:schemeClr>
        </a:buClr>
        <a:buSzPct val="130000"/>
        <a:buFont typeface="Georgia" pitchFamily="18" charset="0"/>
        <a:buChar char="*"/>
        <a:defRPr sz="1500" kern="1200">
          <a:solidFill>
            <a:schemeClr val="tx1">
              <a:lumMod val="75000"/>
              <a:lumOff val="25000"/>
            </a:schemeClr>
          </a:solidFill>
          <a:latin typeface="+mn-lt"/>
          <a:ea typeface="+mn-ea"/>
          <a:cs typeface="+mn-cs"/>
        </a:defRPr>
      </a:lvl7pPr>
      <a:lvl8pPr marL="2496312" indent="-199705" algn="l" defTabSz="998525" rtl="0" eaLnBrk="1" latinLnBrk="0" hangingPunct="1">
        <a:spcBef>
          <a:spcPct val="20000"/>
        </a:spcBef>
        <a:spcAft>
          <a:spcPts val="328"/>
        </a:spcAft>
        <a:buClr>
          <a:schemeClr val="accent6">
            <a:lumMod val="75000"/>
          </a:schemeClr>
        </a:buClr>
        <a:buSzPct val="130000"/>
        <a:buFont typeface="Georgia" pitchFamily="18" charset="0"/>
        <a:buChar char="*"/>
        <a:defRPr sz="1500" kern="1200">
          <a:solidFill>
            <a:schemeClr val="tx1">
              <a:lumMod val="75000"/>
              <a:lumOff val="25000"/>
            </a:schemeClr>
          </a:solidFill>
          <a:latin typeface="+mn-lt"/>
          <a:ea typeface="+mn-ea"/>
          <a:cs typeface="+mn-cs"/>
        </a:defRPr>
      </a:lvl8pPr>
      <a:lvl9pPr marL="2825825" indent="-199705" algn="l" defTabSz="998525" rtl="0" eaLnBrk="1" latinLnBrk="0" hangingPunct="1">
        <a:spcBef>
          <a:spcPct val="20000"/>
        </a:spcBef>
        <a:spcAft>
          <a:spcPts val="328"/>
        </a:spcAft>
        <a:buClr>
          <a:schemeClr val="accent6">
            <a:lumMod val="75000"/>
          </a:schemeClr>
        </a:buClr>
        <a:buSzPct val="130000"/>
        <a:buFont typeface="Georgia" pitchFamily="18" charset="0"/>
        <a:buChar char="*"/>
        <a:defRPr sz="1500" kern="1200">
          <a:solidFill>
            <a:schemeClr val="tx1">
              <a:lumMod val="75000"/>
              <a:lumOff val="25000"/>
            </a:schemeClr>
          </a:solidFill>
          <a:latin typeface="+mn-lt"/>
          <a:ea typeface="+mn-ea"/>
          <a:cs typeface="+mn-cs"/>
        </a:defRPr>
      </a:lvl9pPr>
    </p:bodyStyle>
    <p:otherStyle>
      <a:defPPr>
        <a:defRPr lang="en-US"/>
      </a:defPPr>
      <a:lvl1pPr marL="0" algn="l" defTabSz="998525" rtl="0" eaLnBrk="1" latinLnBrk="0" hangingPunct="1">
        <a:defRPr sz="2000" kern="1200">
          <a:solidFill>
            <a:schemeClr val="tx1"/>
          </a:solidFill>
          <a:latin typeface="+mn-lt"/>
          <a:ea typeface="+mn-ea"/>
          <a:cs typeface="+mn-cs"/>
        </a:defRPr>
      </a:lvl1pPr>
      <a:lvl2pPr marL="499262" algn="l" defTabSz="998525" rtl="0" eaLnBrk="1" latinLnBrk="0" hangingPunct="1">
        <a:defRPr sz="2000" kern="1200">
          <a:solidFill>
            <a:schemeClr val="tx1"/>
          </a:solidFill>
          <a:latin typeface="+mn-lt"/>
          <a:ea typeface="+mn-ea"/>
          <a:cs typeface="+mn-cs"/>
        </a:defRPr>
      </a:lvl2pPr>
      <a:lvl3pPr marL="998525" algn="l" defTabSz="998525" rtl="0" eaLnBrk="1" latinLnBrk="0" hangingPunct="1">
        <a:defRPr sz="2000" kern="1200">
          <a:solidFill>
            <a:schemeClr val="tx1"/>
          </a:solidFill>
          <a:latin typeface="+mn-lt"/>
          <a:ea typeface="+mn-ea"/>
          <a:cs typeface="+mn-cs"/>
        </a:defRPr>
      </a:lvl3pPr>
      <a:lvl4pPr marL="1497787" algn="l" defTabSz="998525" rtl="0" eaLnBrk="1" latinLnBrk="0" hangingPunct="1">
        <a:defRPr sz="2000" kern="1200">
          <a:solidFill>
            <a:schemeClr val="tx1"/>
          </a:solidFill>
          <a:latin typeface="+mn-lt"/>
          <a:ea typeface="+mn-ea"/>
          <a:cs typeface="+mn-cs"/>
        </a:defRPr>
      </a:lvl4pPr>
      <a:lvl5pPr marL="1997050" algn="l" defTabSz="998525" rtl="0" eaLnBrk="1" latinLnBrk="0" hangingPunct="1">
        <a:defRPr sz="2000" kern="1200">
          <a:solidFill>
            <a:schemeClr val="tx1"/>
          </a:solidFill>
          <a:latin typeface="+mn-lt"/>
          <a:ea typeface="+mn-ea"/>
          <a:cs typeface="+mn-cs"/>
        </a:defRPr>
      </a:lvl5pPr>
      <a:lvl6pPr marL="2496312" algn="l" defTabSz="998525" rtl="0" eaLnBrk="1" latinLnBrk="0" hangingPunct="1">
        <a:defRPr sz="2000" kern="1200">
          <a:solidFill>
            <a:schemeClr val="tx1"/>
          </a:solidFill>
          <a:latin typeface="+mn-lt"/>
          <a:ea typeface="+mn-ea"/>
          <a:cs typeface="+mn-cs"/>
        </a:defRPr>
      </a:lvl6pPr>
      <a:lvl7pPr marL="2995574" algn="l" defTabSz="998525" rtl="0" eaLnBrk="1" latinLnBrk="0" hangingPunct="1">
        <a:defRPr sz="2000" kern="1200">
          <a:solidFill>
            <a:schemeClr val="tx1"/>
          </a:solidFill>
          <a:latin typeface="+mn-lt"/>
          <a:ea typeface="+mn-ea"/>
          <a:cs typeface="+mn-cs"/>
        </a:defRPr>
      </a:lvl7pPr>
      <a:lvl8pPr marL="3494837" algn="l" defTabSz="998525" rtl="0" eaLnBrk="1" latinLnBrk="0" hangingPunct="1">
        <a:defRPr sz="2000" kern="1200">
          <a:solidFill>
            <a:schemeClr val="tx1"/>
          </a:solidFill>
          <a:latin typeface="+mn-lt"/>
          <a:ea typeface="+mn-ea"/>
          <a:cs typeface="+mn-cs"/>
        </a:defRPr>
      </a:lvl8pPr>
      <a:lvl9pPr marL="3994099" algn="l" defTabSz="99852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0.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2" Type="http://schemas.openxmlformats.org/officeDocument/2006/relationships/hyperlink" Target="consultantplus://offline/ref=3D6A7D90AD20A229C91BD28D2607227AE72B0ACE60349FCBB238F7B912E4DF86C01362FA3E1161FC9BA911A941527060E2366536903EDCD4pE54J" TargetMode="External"/><Relationship Id="rId1" Type="http://schemas.openxmlformats.org/officeDocument/2006/relationships/slideLayout" Target="../slideLayouts/slideLayout63.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consultantplus://offline/ref=3D6A7D90AD20A229C91BD28D2607227AE72B0ACE60349FCBB238F7B912E4DF86C01362FA3E1161FC9BA911A941527060E2366536903EDCD4pE54J" TargetMode="Externa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3.xml"/><Relationship Id="rId1" Type="http://schemas.openxmlformats.org/officeDocument/2006/relationships/vmlDrawing" Target="../drawings/vmlDrawing1.vml"/><Relationship Id="rId6" Type="http://schemas.openxmlformats.org/officeDocument/2006/relationships/image" Target="../media/image29.png"/><Relationship Id="rId5" Type="http://schemas.openxmlformats.org/officeDocument/2006/relationships/image" Target="../media/image28.emf"/><Relationship Id="rId4" Type="http://schemas.openxmlformats.org/officeDocument/2006/relationships/package" Target="../embeddings/_________Microsoft_Word1.docx"/></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3.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3.xml"/></Relationships>
</file>

<file path=ppt/slides/_rels/slide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3.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3.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3.xml"/></Relationships>
</file>

<file path=ppt/slides/_rels/slide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3.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243648" y="294901"/>
            <a:ext cx="9844755" cy="6605173"/>
          </a:xfrm>
          <a:prstGeom prst="rect">
            <a:avLst/>
          </a:prstGeom>
          <a:solidFill>
            <a:schemeClr val="bg1">
              <a:lumMod val="6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7462" tIns="58740" rIns="117462" bIns="58740" anchor="ctr"/>
          <a:lstStyle/>
          <a:p>
            <a:pPr algn="ctr" defTabSz="1174027">
              <a:defRPr/>
            </a:pPr>
            <a:endParaRPr lang="ru-RU" sz="2742" dirty="0">
              <a:solidFill>
                <a:prstClr val="white"/>
              </a:solidFill>
            </a:endParaRPr>
          </a:p>
        </p:txBody>
      </p:sp>
      <p:pic>
        <p:nvPicPr>
          <p:cNvPr id="24166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7172" y="5043329"/>
            <a:ext cx="505896" cy="199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1671" name="TextBox 42"/>
          <p:cNvSpPr txBox="1">
            <a:spLocks noChangeArrowheads="1"/>
          </p:cNvSpPr>
          <p:nvPr/>
        </p:nvSpPr>
        <p:spPr bwMode="auto">
          <a:xfrm>
            <a:off x="642736" y="1999177"/>
            <a:ext cx="9255283" cy="1211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909" tIns="51463" rIns="102909" bIns="51463">
            <a:spAutoFit/>
          </a:bodyPr>
          <a:lstStyle>
            <a:lvl1pPr defTabSz="1027113">
              <a:spcBef>
                <a:spcPct val="20000"/>
              </a:spcBef>
              <a:buFont typeface="+mj-lt"/>
              <a:defRPr sz="4600">
                <a:solidFill>
                  <a:srgbClr val="005AA9"/>
                </a:solidFill>
                <a:latin typeface="Calibri" panose="020F0502020204030204" pitchFamily="34" charset="0"/>
              </a:defRPr>
            </a:lvl1pPr>
            <a:lvl2pPr marL="742950" indent="-285750" defTabSz="1027113">
              <a:spcBef>
                <a:spcPct val="20000"/>
              </a:spcBef>
              <a:buFont typeface="Arial" panose="020B0604020202020204" pitchFamily="34" charset="0"/>
              <a:defRPr sz="2900">
                <a:solidFill>
                  <a:srgbClr val="504F53"/>
                </a:solidFill>
                <a:latin typeface="Calibri" panose="020F0502020204030204" pitchFamily="34" charset="0"/>
              </a:defRPr>
            </a:lvl2pPr>
            <a:lvl3pPr marL="1143000" indent="-228600" defTabSz="1027113">
              <a:spcBef>
                <a:spcPct val="20000"/>
              </a:spcBef>
              <a:buFont typeface="Arial" panose="020B0604020202020204" pitchFamily="34" charset="0"/>
              <a:buChar char="•"/>
              <a:defRPr sz="2900">
                <a:solidFill>
                  <a:srgbClr val="504F53"/>
                </a:solidFill>
                <a:latin typeface="Calibri" panose="020F0502020204030204" pitchFamily="34" charset="0"/>
              </a:defRPr>
            </a:lvl3pPr>
            <a:lvl4pPr marL="1600200" indent="-228600" algn="just" defTabSz="1027113">
              <a:lnSpc>
                <a:spcPts val="2263"/>
              </a:lnSpc>
              <a:spcBef>
                <a:spcPts val="500"/>
              </a:spcBef>
              <a:buFont typeface="Arial" panose="020B0604020202020204" pitchFamily="34" charset="0"/>
              <a:defRPr sz="2000">
                <a:solidFill>
                  <a:srgbClr val="504F53"/>
                </a:solidFill>
                <a:latin typeface="Calibri" panose="020F0502020204030204" pitchFamily="34" charset="0"/>
              </a:defRPr>
            </a:lvl4pPr>
            <a:lvl5pPr marL="2057400" indent="-228600" defTabSz="1027113">
              <a:lnSpc>
                <a:spcPts val="2263"/>
              </a:lnSpc>
              <a:spcBef>
                <a:spcPts val="500"/>
              </a:spcBef>
              <a:buFont typeface="Arial" panose="020B0604020202020204" pitchFamily="34" charset="0"/>
              <a:defRPr>
                <a:solidFill>
                  <a:srgbClr val="8D8C90"/>
                </a:solidFill>
                <a:latin typeface="Calibri" panose="020F0502020204030204" pitchFamily="34" charset="0"/>
              </a:defRPr>
            </a:lvl5pPr>
            <a:lvl6pPr marL="2514600" indent="-228600" defTabSz="1027113" eaLnBrk="0" fontAlgn="base" hangingPunct="0">
              <a:lnSpc>
                <a:spcPts val="2263"/>
              </a:lnSpc>
              <a:spcBef>
                <a:spcPts val="500"/>
              </a:spcBef>
              <a:spcAft>
                <a:spcPct val="0"/>
              </a:spcAft>
              <a:buFont typeface="Arial" panose="020B0604020202020204" pitchFamily="34" charset="0"/>
              <a:defRPr>
                <a:solidFill>
                  <a:srgbClr val="8D8C90"/>
                </a:solidFill>
                <a:latin typeface="Calibri" panose="020F0502020204030204" pitchFamily="34" charset="0"/>
              </a:defRPr>
            </a:lvl6pPr>
            <a:lvl7pPr marL="2971800" indent="-228600" defTabSz="1027113" eaLnBrk="0" fontAlgn="base" hangingPunct="0">
              <a:lnSpc>
                <a:spcPts val="2263"/>
              </a:lnSpc>
              <a:spcBef>
                <a:spcPts val="500"/>
              </a:spcBef>
              <a:spcAft>
                <a:spcPct val="0"/>
              </a:spcAft>
              <a:buFont typeface="Arial" panose="020B0604020202020204" pitchFamily="34" charset="0"/>
              <a:defRPr>
                <a:solidFill>
                  <a:srgbClr val="8D8C90"/>
                </a:solidFill>
                <a:latin typeface="Calibri" panose="020F0502020204030204" pitchFamily="34" charset="0"/>
              </a:defRPr>
            </a:lvl7pPr>
            <a:lvl8pPr marL="3429000" indent="-228600" defTabSz="1027113" eaLnBrk="0" fontAlgn="base" hangingPunct="0">
              <a:lnSpc>
                <a:spcPts val="2263"/>
              </a:lnSpc>
              <a:spcBef>
                <a:spcPts val="500"/>
              </a:spcBef>
              <a:spcAft>
                <a:spcPct val="0"/>
              </a:spcAft>
              <a:buFont typeface="Arial" panose="020B0604020202020204" pitchFamily="34" charset="0"/>
              <a:defRPr>
                <a:solidFill>
                  <a:srgbClr val="8D8C90"/>
                </a:solidFill>
                <a:latin typeface="Calibri" panose="020F0502020204030204" pitchFamily="34" charset="0"/>
              </a:defRPr>
            </a:lvl8pPr>
            <a:lvl9pPr marL="3886200" indent="-228600" defTabSz="1027113" eaLnBrk="0" fontAlgn="base" hangingPunct="0">
              <a:lnSpc>
                <a:spcPts val="2263"/>
              </a:lnSpc>
              <a:spcBef>
                <a:spcPts val="500"/>
              </a:spcBef>
              <a:spcAft>
                <a:spcPct val="0"/>
              </a:spcAft>
              <a:buFont typeface="Arial" panose="020B0604020202020204" pitchFamily="34" charset="0"/>
              <a:defRPr>
                <a:solidFill>
                  <a:srgbClr val="8D8C90"/>
                </a:solidFill>
                <a:latin typeface="Calibri" panose="020F0502020204030204" pitchFamily="34" charset="0"/>
              </a:defRPr>
            </a:lvl9pPr>
          </a:lstStyle>
          <a:p>
            <a:pPr algn="ctr">
              <a:spcBef>
                <a:spcPct val="0"/>
              </a:spcBef>
            </a:pPr>
            <a:r>
              <a:rPr lang="ru-RU" altLang="ru-RU" sz="2400" b="1" dirty="0" smtClean="0">
                <a:solidFill>
                  <a:srgbClr val="104E72"/>
                </a:solidFill>
                <a:latin typeface="Times New Roman" panose="02020603050405020304" pitchFamily="18" charset="0"/>
                <a:cs typeface="Times New Roman" panose="02020603050405020304" pitchFamily="18" charset="0"/>
              </a:rPr>
              <a:t>О </a:t>
            </a:r>
            <a:r>
              <a:rPr lang="ru-RU" altLang="ru-RU" sz="2400" b="1" dirty="0">
                <a:solidFill>
                  <a:srgbClr val="104E72"/>
                </a:solidFill>
                <a:latin typeface="Times New Roman" panose="02020603050405020304" pitchFamily="18" charset="0"/>
                <a:cs typeface="Times New Roman" panose="02020603050405020304" pitchFamily="18" charset="0"/>
              </a:rPr>
              <a:t>введении с 01.01.2023 года института «Единого налогового счета налогоплательщика» </a:t>
            </a:r>
          </a:p>
          <a:p>
            <a:pPr algn="ctr">
              <a:spcBef>
                <a:spcPct val="0"/>
              </a:spcBef>
            </a:pPr>
            <a:r>
              <a:rPr lang="ru-RU" altLang="ru-RU" sz="2400" b="1" dirty="0">
                <a:solidFill>
                  <a:srgbClr val="104E72"/>
                </a:solidFill>
                <a:latin typeface="Times New Roman" panose="02020603050405020304" pitchFamily="18" charset="0"/>
                <a:cs typeface="Times New Roman" panose="02020603050405020304" pitchFamily="18" charset="0"/>
              </a:rPr>
              <a:t>(</a:t>
            </a:r>
            <a:r>
              <a:rPr lang="ru-RU" sz="2400" b="1" dirty="0">
                <a:solidFill>
                  <a:srgbClr val="104E72"/>
                </a:solidFill>
                <a:latin typeface="Times New Roman" panose="02020603050405020304" pitchFamily="18" charset="0"/>
                <a:cs typeface="Times New Roman" panose="02020603050405020304" pitchFamily="18" charset="0"/>
              </a:rPr>
              <a:t>Федеральный закон от 14.07.2022 </a:t>
            </a:r>
            <a:r>
              <a:rPr lang="ru-RU" sz="2400" b="1" dirty="0" smtClean="0">
                <a:solidFill>
                  <a:srgbClr val="104E72"/>
                </a:solidFill>
                <a:latin typeface="Times New Roman" panose="02020603050405020304" pitchFamily="18" charset="0"/>
                <a:cs typeface="Times New Roman" panose="02020603050405020304" pitchFamily="18" charset="0"/>
              </a:rPr>
              <a:t>№ </a:t>
            </a:r>
            <a:r>
              <a:rPr lang="ru-RU" sz="2400" b="1" dirty="0">
                <a:solidFill>
                  <a:srgbClr val="104E72"/>
                </a:solidFill>
                <a:latin typeface="Times New Roman" panose="02020603050405020304" pitchFamily="18" charset="0"/>
                <a:cs typeface="Times New Roman" panose="02020603050405020304" pitchFamily="18" charset="0"/>
              </a:rPr>
              <a:t>263-ФЗ) </a:t>
            </a:r>
            <a:endParaRPr lang="ru-RU" altLang="ru-RU" sz="2400" b="1" dirty="0">
              <a:solidFill>
                <a:srgbClr val="104E72"/>
              </a:solidFill>
              <a:latin typeface="Times New Roman" panose="02020603050405020304" pitchFamily="18" charset="0"/>
              <a:cs typeface="Times New Roman" panose="02020603050405020304" pitchFamily="18" charset="0"/>
            </a:endParaRPr>
          </a:p>
        </p:txBody>
      </p:sp>
      <p:pic>
        <p:nvPicPr>
          <p:cNvPr id="9" name="Рисунок 6" descr="C:\Users\panova_ea\Desktop\ФНС\Новая папка\word\jpg\true-logo-FNS.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3587" y="660024"/>
            <a:ext cx="988037" cy="1065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42"/>
          <p:cNvSpPr txBox="1">
            <a:spLocks noChangeArrowheads="1"/>
          </p:cNvSpPr>
          <p:nvPr/>
        </p:nvSpPr>
        <p:spPr bwMode="auto">
          <a:xfrm>
            <a:off x="585381" y="4522336"/>
            <a:ext cx="3276544" cy="627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909" tIns="51463" rIns="102909" bIns="51463">
            <a:spAutoFit/>
          </a:bodyPr>
          <a:lstStyle>
            <a:lvl1pPr defTabSz="1027113">
              <a:spcBef>
                <a:spcPct val="20000"/>
              </a:spcBef>
              <a:buFont typeface="+mj-lt"/>
              <a:defRPr sz="4600">
                <a:solidFill>
                  <a:srgbClr val="005AA9"/>
                </a:solidFill>
                <a:latin typeface="Calibri" panose="020F0502020204030204" pitchFamily="34" charset="0"/>
              </a:defRPr>
            </a:lvl1pPr>
            <a:lvl2pPr marL="742950" indent="-285750" defTabSz="1027113">
              <a:spcBef>
                <a:spcPct val="20000"/>
              </a:spcBef>
              <a:buFont typeface="Arial" panose="020B0604020202020204" pitchFamily="34" charset="0"/>
              <a:defRPr sz="2900">
                <a:solidFill>
                  <a:srgbClr val="504F53"/>
                </a:solidFill>
                <a:latin typeface="Calibri" panose="020F0502020204030204" pitchFamily="34" charset="0"/>
              </a:defRPr>
            </a:lvl2pPr>
            <a:lvl3pPr marL="1143000" indent="-228600" defTabSz="1027113">
              <a:spcBef>
                <a:spcPct val="20000"/>
              </a:spcBef>
              <a:buFont typeface="Arial" panose="020B0604020202020204" pitchFamily="34" charset="0"/>
              <a:buChar char="•"/>
              <a:defRPr sz="2900">
                <a:solidFill>
                  <a:srgbClr val="504F53"/>
                </a:solidFill>
                <a:latin typeface="Calibri" panose="020F0502020204030204" pitchFamily="34" charset="0"/>
              </a:defRPr>
            </a:lvl3pPr>
            <a:lvl4pPr marL="1600200" indent="-228600" algn="just" defTabSz="1027113">
              <a:lnSpc>
                <a:spcPts val="2263"/>
              </a:lnSpc>
              <a:spcBef>
                <a:spcPts val="500"/>
              </a:spcBef>
              <a:buFont typeface="Arial" panose="020B0604020202020204" pitchFamily="34" charset="0"/>
              <a:defRPr sz="2000">
                <a:solidFill>
                  <a:srgbClr val="504F53"/>
                </a:solidFill>
                <a:latin typeface="Calibri" panose="020F0502020204030204" pitchFamily="34" charset="0"/>
              </a:defRPr>
            </a:lvl4pPr>
            <a:lvl5pPr marL="2057400" indent="-228600" defTabSz="1027113">
              <a:lnSpc>
                <a:spcPts val="2263"/>
              </a:lnSpc>
              <a:spcBef>
                <a:spcPts val="500"/>
              </a:spcBef>
              <a:buFont typeface="Arial" panose="020B0604020202020204" pitchFamily="34" charset="0"/>
              <a:defRPr>
                <a:solidFill>
                  <a:srgbClr val="8D8C90"/>
                </a:solidFill>
                <a:latin typeface="Calibri" panose="020F0502020204030204" pitchFamily="34" charset="0"/>
              </a:defRPr>
            </a:lvl5pPr>
            <a:lvl6pPr marL="2514600" indent="-228600" defTabSz="1027113" eaLnBrk="0" fontAlgn="base" hangingPunct="0">
              <a:lnSpc>
                <a:spcPts val="2263"/>
              </a:lnSpc>
              <a:spcBef>
                <a:spcPts val="500"/>
              </a:spcBef>
              <a:spcAft>
                <a:spcPct val="0"/>
              </a:spcAft>
              <a:buFont typeface="Arial" panose="020B0604020202020204" pitchFamily="34" charset="0"/>
              <a:defRPr>
                <a:solidFill>
                  <a:srgbClr val="8D8C90"/>
                </a:solidFill>
                <a:latin typeface="Calibri" panose="020F0502020204030204" pitchFamily="34" charset="0"/>
              </a:defRPr>
            </a:lvl6pPr>
            <a:lvl7pPr marL="2971800" indent="-228600" defTabSz="1027113" eaLnBrk="0" fontAlgn="base" hangingPunct="0">
              <a:lnSpc>
                <a:spcPts val="2263"/>
              </a:lnSpc>
              <a:spcBef>
                <a:spcPts val="500"/>
              </a:spcBef>
              <a:spcAft>
                <a:spcPct val="0"/>
              </a:spcAft>
              <a:buFont typeface="Arial" panose="020B0604020202020204" pitchFamily="34" charset="0"/>
              <a:defRPr>
                <a:solidFill>
                  <a:srgbClr val="8D8C90"/>
                </a:solidFill>
                <a:latin typeface="Calibri" panose="020F0502020204030204" pitchFamily="34" charset="0"/>
              </a:defRPr>
            </a:lvl7pPr>
            <a:lvl8pPr marL="3429000" indent="-228600" defTabSz="1027113" eaLnBrk="0" fontAlgn="base" hangingPunct="0">
              <a:lnSpc>
                <a:spcPts val="2263"/>
              </a:lnSpc>
              <a:spcBef>
                <a:spcPts val="500"/>
              </a:spcBef>
              <a:spcAft>
                <a:spcPct val="0"/>
              </a:spcAft>
              <a:buFont typeface="Arial" panose="020B0604020202020204" pitchFamily="34" charset="0"/>
              <a:defRPr>
                <a:solidFill>
                  <a:srgbClr val="8D8C90"/>
                </a:solidFill>
                <a:latin typeface="Calibri" panose="020F0502020204030204" pitchFamily="34" charset="0"/>
              </a:defRPr>
            </a:lvl8pPr>
            <a:lvl9pPr marL="3886200" indent="-228600" defTabSz="1027113" eaLnBrk="0" fontAlgn="base" hangingPunct="0">
              <a:lnSpc>
                <a:spcPts val="2263"/>
              </a:lnSpc>
              <a:spcBef>
                <a:spcPts val="500"/>
              </a:spcBef>
              <a:spcAft>
                <a:spcPct val="0"/>
              </a:spcAft>
              <a:buFont typeface="Arial" panose="020B0604020202020204" pitchFamily="34" charset="0"/>
              <a:defRPr>
                <a:solidFill>
                  <a:srgbClr val="8D8C90"/>
                </a:solidFill>
                <a:latin typeface="Calibri" panose="020F0502020204030204" pitchFamily="34" charset="0"/>
              </a:defRPr>
            </a:lvl9pPr>
          </a:lstStyle>
          <a:p>
            <a:pPr algn="ctr" eaLnBrk="1" hangingPunct="1">
              <a:spcBef>
                <a:spcPct val="0"/>
              </a:spcBef>
              <a:buFontTx/>
              <a:buNone/>
            </a:pPr>
            <a:endParaRPr lang="ru-RU" altLang="ru-RU" sz="1700" b="1" dirty="0" smtClean="0">
              <a:solidFill>
                <a:schemeClr val="bg2">
                  <a:lumMod val="25000"/>
                </a:schemeClr>
              </a:solidFill>
              <a:latin typeface="Times New Roman" panose="02020603050405020304" pitchFamily="18" charset="0"/>
              <a:cs typeface="Times New Roman" panose="02020603050405020304" pitchFamily="18" charset="0"/>
            </a:endParaRPr>
          </a:p>
          <a:p>
            <a:pPr algn="ctr" eaLnBrk="1" hangingPunct="1">
              <a:spcBef>
                <a:spcPct val="0"/>
              </a:spcBef>
              <a:buFontTx/>
              <a:buNone/>
            </a:pPr>
            <a:endParaRPr lang="ru-RU" altLang="ru-RU" sz="1700" b="1"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11" name="Скругленный прямоугольник 10"/>
          <p:cNvSpPr/>
          <p:nvPr/>
        </p:nvSpPr>
        <p:spPr>
          <a:xfrm>
            <a:off x="3631509" y="3597487"/>
            <a:ext cx="3069032" cy="1883023"/>
          </a:xfrm>
          <a:prstGeom prst="roundRect">
            <a:avLst/>
          </a:prstGeom>
          <a:solidFill>
            <a:schemeClr val="bg2">
              <a:lumMod val="50000"/>
            </a:schemeClr>
          </a:solidFill>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2" name="Рисунок 6" descr="C:\Users\panova_ea\Desktop\ФНС\Новая папка\word\jpg\true-logo-FNS.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20739" y="3796476"/>
            <a:ext cx="623038" cy="636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Прямоугольник 12"/>
          <p:cNvSpPr/>
          <p:nvPr/>
        </p:nvSpPr>
        <p:spPr>
          <a:xfrm>
            <a:off x="4400295" y="4036648"/>
            <a:ext cx="2300245" cy="798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b="1" dirty="0" smtClean="0">
                <a:latin typeface="Times New Roman" panose="02020603050405020304" pitchFamily="18" charset="0"/>
                <a:cs typeface="Times New Roman" panose="02020603050405020304" pitchFamily="18" charset="0"/>
              </a:rPr>
              <a:t>ЕДИНЫЙ НАЛОГОВЫЙ СЧЕТ</a:t>
            </a:r>
            <a:endParaRPr lang="ru-RU" sz="1400" b="1" dirty="0">
              <a:latin typeface="Times New Roman" panose="02020603050405020304" pitchFamily="18" charset="0"/>
              <a:cs typeface="Times New Roman" panose="02020603050405020304" pitchFamily="18" charset="0"/>
            </a:endParaRPr>
          </a:p>
        </p:txBody>
      </p:sp>
      <p:sp>
        <p:nvSpPr>
          <p:cNvPr id="14" name="Прямоугольник 13"/>
          <p:cNvSpPr/>
          <p:nvPr/>
        </p:nvSpPr>
        <p:spPr>
          <a:xfrm>
            <a:off x="3867649" y="4764149"/>
            <a:ext cx="2300245" cy="798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700" b="1" dirty="0" smtClean="0">
                <a:latin typeface="Times New Roman" panose="02020603050405020304" pitchFamily="18" charset="0"/>
                <a:cs typeface="Times New Roman" panose="02020603050405020304" pitchFamily="18" charset="0"/>
              </a:rPr>
              <a:t>ИНН</a:t>
            </a:r>
          </a:p>
          <a:p>
            <a:r>
              <a:rPr lang="ru-RU" sz="1400" b="1" dirty="0" smtClean="0">
                <a:latin typeface="Times New Roman" panose="02020603050405020304" pitchFamily="18" charset="0"/>
                <a:cs typeface="Times New Roman" panose="02020603050405020304" pitchFamily="18" charset="0"/>
              </a:rPr>
              <a:t>0000 0000 0000</a:t>
            </a:r>
            <a:endParaRPr lang="ru-RU" sz="1400" b="1" dirty="0">
              <a:latin typeface="Times New Roman" panose="02020603050405020304" pitchFamily="18" charset="0"/>
              <a:cs typeface="Times New Roman" panose="02020603050405020304" pitchFamily="18" charset="0"/>
            </a:endParaRPr>
          </a:p>
        </p:txBody>
      </p:sp>
      <p:pic>
        <p:nvPicPr>
          <p:cNvPr id="16" name="Picture 12" descr="Картинки по запросу экономика пнг"/>
          <p:cNvPicPr>
            <a:picLocks noChangeAspect="1" noChangeArrowheads="1"/>
          </p:cNvPicPr>
          <p:nvPr/>
        </p:nvPicPr>
        <p:blipFill>
          <a:blip r:embed="rId6" cstate="print"/>
          <a:srcRect/>
          <a:stretch>
            <a:fillRect/>
          </a:stretch>
        </p:blipFill>
        <p:spPr bwMode="auto">
          <a:xfrm>
            <a:off x="5270378" y="4376484"/>
            <a:ext cx="1296143" cy="864096"/>
          </a:xfrm>
          <a:prstGeom prst="rect">
            <a:avLst/>
          </a:prstGeom>
          <a:noFill/>
        </p:spPr>
      </p:pic>
      <p:sp>
        <p:nvSpPr>
          <p:cNvPr id="15" name="Прямоугольник 14">
            <a:extLst>
              <a:ext uri="{FF2B5EF4-FFF2-40B4-BE49-F238E27FC236}">
                <a16:creationId xmlns="" xmlns:a16="http://schemas.microsoft.com/office/drawing/2014/main" id="{71973EBA-BD40-41A8-A595-644D2029921B}"/>
              </a:ext>
            </a:extLst>
          </p:cNvPr>
          <p:cNvSpPr/>
          <p:nvPr/>
        </p:nvSpPr>
        <p:spPr>
          <a:xfrm>
            <a:off x="642736" y="5812067"/>
            <a:ext cx="7006282" cy="1015663"/>
          </a:xfrm>
          <a:prstGeom prst="rect">
            <a:avLst/>
          </a:prstGeom>
        </p:spPr>
        <p:txBody>
          <a:bodyPr wrap="square">
            <a:spAutoFit/>
          </a:bodyPr>
          <a:lstStyle/>
          <a:p>
            <a:r>
              <a:rPr lang="ru-RU" sz="2000" b="1" dirty="0" smtClean="0">
                <a:solidFill>
                  <a:schemeClr val="tx2">
                    <a:lumMod val="75000"/>
                  </a:schemeClr>
                </a:solidFill>
                <a:latin typeface="Times New Roman" panose="02020603050405020304" pitchFamily="18" charset="0"/>
                <a:cs typeface="Times New Roman" panose="02020603050405020304" pitchFamily="18" charset="0"/>
              </a:rPr>
              <a:t>Управления ФНС России по Кировской области:</a:t>
            </a:r>
          </a:p>
          <a:p>
            <a:r>
              <a:rPr lang="ru-RU" sz="2000" b="1" dirty="0" smtClean="0">
                <a:solidFill>
                  <a:schemeClr val="tx2">
                    <a:lumMod val="75000"/>
                  </a:schemeClr>
                </a:solidFill>
                <a:latin typeface="Times New Roman" panose="02020603050405020304" pitchFamily="18" charset="0"/>
                <a:cs typeface="Times New Roman" panose="02020603050405020304" pitchFamily="18" charset="0"/>
              </a:rPr>
              <a:t>Харин Сергей Дмитриевич</a:t>
            </a:r>
          </a:p>
          <a:p>
            <a:r>
              <a:rPr lang="ru-RU" sz="2000" b="1" dirty="0" smtClean="0">
                <a:solidFill>
                  <a:schemeClr val="tx2">
                    <a:lumMod val="75000"/>
                  </a:schemeClr>
                </a:solidFill>
                <a:latin typeface="Times New Roman" panose="02020603050405020304" pitchFamily="18" charset="0"/>
                <a:cs typeface="Times New Roman" panose="02020603050405020304" pitchFamily="18" charset="0"/>
              </a:rPr>
              <a:t>Романова Татьяна Вячеславовна</a:t>
            </a:r>
          </a:p>
        </p:txBody>
      </p:sp>
    </p:spTree>
    <p:extLst>
      <p:ext uri="{BB962C8B-B14F-4D97-AF65-F5344CB8AC3E}">
        <p14:creationId xmlns:p14="http://schemas.microsoft.com/office/powerpoint/2010/main" val="9859602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10</a:t>
            </a:fld>
            <a:endParaRPr lang="ru-RU" dirty="0">
              <a:solidFill>
                <a:prstClr val="white"/>
              </a:solidFill>
            </a:endParaRPr>
          </a:p>
        </p:txBody>
      </p:sp>
      <p:pic>
        <p:nvPicPr>
          <p:cNvPr id="5" name="Рисунок 4"/>
          <p:cNvPicPr>
            <a:picLocks noChangeAspect="1"/>
          </p:cNvPicPr>
          <p:nvPr/>
        </p:nvPicPr>
        <p:blipFill>
          <a:blip r:embed="rId2"/>
          <a:stretch>
            <a:fillRect/>
          </a:stretch>
        </p:blipFill>
        <p:spPr>
          <a:xfrm>
            <a:off x="282011" y="542452"/>
            <a:ext cx="9477286" cy="6022872"/>
          </a:xfrm>
          <a:prstGeom prst="rect">
            <a:avLst/>
          </a:prstGeom>
        </p:spPr>
      </p:pic>
      <p:sp>
        <p:nvSpPr>
          <p:cNvPr id="4" name="Прямоугольник 3"/>
          <p:cNvSpPr/>
          <p:nvPr/>
        </p:nvSpPr>
        <p:spPr>
          <a:xfrm>
            <a:off x="9733718" y="6353372"/>
            <a:ext cx="57408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9</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1286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11</a:t>
            </a:fld>
            <a:endParaRPr lang="ru-RU" dirty="0">
              <a:solidFill>
                <a:prstClr val="white"/>
              </a:solidFill>
            </a:endParaRPr>
          </a:p>
        </p:txBody>
      </p:sp>
      <p:pic>
        <p:nvPicPr>
          <p:cNvPr id="5" name="Рисунок 4"/>
          <p:cNvPicPr>
            <a:picLocks noChangeAspect="1"/>
          </p:cNvPicPr>
          <p:nvPr/>
        </p:nvPicPr>
        <p:blipFill>
          <a:blip r:embed="rId2"/>
          <a:stretch>
            <a:fillRect/>
          </a:stretch>
        </p:blipFill>
        <p:spPr>
          <a:xfrm>
            <a:off x="341832" y="730913"/>
            <a:ext cx="9541690" cy="5704177"/>
          </a:xfrm>
          <a:prstGeom prst="rect">
            <a:avLst/>
          </a:prstGeom>
        </p:spPr>
      </p:pic>
      <p:sp>
        <p:nvSpPr>
          <p:cNvPr id="4" name="Прямоугольник 3"/>
          <p:cNvSpPr/>
          <p:nvPr/>
        </p:nvSpPr>
        <p:spPr>
          <a:xfrm>
            <a:off x="9716568" y="6353372"/>
            <a:ext cx="59123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10</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9271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12</a:t>
            </a:fld>
            <a:endParaRPr lang="ru-RU" dirty="0">
              <a:solidFill>
                <a:prstClr val="white"/>
              </a:solidFill>
            </a:endParaRPr>
          </a:p>
        </p:txBody>
      </p:sp>
      <p:pic>
        <p:nvPicPr>
          <p:cNvPr id="5" name="Рисунок 4"/>
          <p:cNvPicPr>
            <a:picLocks noChangeAspect="1"/>
          </p:cNvPicPr>
          <p:nvPr/>
        </p:nvPicPr>
        <p:blipFill>
          <a:blip r:embed="rId2"/>
          <a:stretch>
            <a:fillRect/>
          </a:stretch>
        </p:blipFill>
        <p:spPr>
          <a:xfrm>
            <a:off x="358923" y="752030"/>
            <a:ext cx="9485941" cy="5368966"/>
          </a:xfrm>
          <a:prstGeom prst="rect">
            <a:avLst/>
          </a:prstGeom>
        </p:spPr>
      </p:pic>
      <p:sp>
        <p:nvSpPr>
          <p:cNvPr id="4" name="Прямоугольник 3"/>
          <p:cNvSpPr/>
          <p:nvPr/>
        </p:nvSpPr>
        <p:spPr>
          <a:xfrm>
            <a:off x="9716568" y="6353372"/>
            <a:ext cx="59123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11</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33663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13</a:t>
            </a:fld>
            <a:endParaRPr lang="ru-RU" dirty="0">
              <a:solidFill>
                <a:prstClr val="white"/>
              </a:solidFill>
            </a:endParaRPr>
          </a:p>
        </p:txBody>
      </p:sp>
      <p:sp>
        <p:nvSpPr>
          <p:cNvPr id="3" name="Прямоугольник 2"/>
          <p:cNvSpPr/>
          <p:nvPr/>
        </p:nvSpPr>
        <p:spPr>
          <a:xfrm>
            <a:off x="9570683" y="6371306"/>
            <a:ext cx="682798"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12</a:t>
            </a:r>
            <a:endParaRPr lang="ru-RU" sz="3200" b="1" dirty="0">
              <a:solidFill>
                <a:schemeClr val="bg1"/>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756754" y="267131"/>
            <a:ext cx="8813928" cy="923330"/>
          </a:xfrm>
          <a:prstGeom prst="rect">
            <a:avLst/>
          </a:prstGeom>
          <a:noFill/>
        </p:spPr>
        <p:txBody>
          <a:bodyPr wrap="square" rtlCol="0">
            <a:spAutoFit/>
          </a:bodyPr>
          <a:lstStyle/>
          <a:p>
            <a:r>
              <a:rPr lang="ru-RU" sz="1800" b="1" dirty="0" smtClean="0">
                <a:solidFill>
                  <a:schemeClr val="accent1">
                    <a:lumMod val="50000"/>
                  </a:schemeClr>
                </a:solidFill>
                <a:latin typeface="Times New Roman" panose="02020603050405020304" pitchFamily="18" charset="0"/>
                <a:cs typeface="Times New Roman" panose="02020603050405020304" pitchFamily="18" charset="0"/>
              </a:rPr>
              <a:t>Федеральный </a:t>
            </a:r>
            <a:r>
              <a:rPr lang="ru-RU" sz="1800" b="1" dirty="0">
                <a:solidFill>
                  <a:schemeClr val="accent1">
                    <a:lumMod val="50000"/>
                  </a:schemeClr>
                </a:solidFill>
                <a:latin typeface="Times New Roman" panose="02020603050405020304" pitchFamily="18" charset="0"/>
                <a:cs typeface="Times New Roman" panose="02020603050405020304" pitchFamily="18" charset="0"/>
              </a:rPr>
              <a:t>закон от 14.07.2022 </a:t>
            </a:r>
            <a:r>
              <a:rPr lang="ru-RU" sz="1800" b="1" dirty="0" smtClean="0">
                <a:solidFill>
                  <a:schemeClr val="accent1">
                    <a:lumMod val="50000"/>
                  </a:schemeClr>
                </a:solidFill>
                <a:latin typeface="Times New Roman" panose="02020603050405020304" pitchFamily="18" charset="0"/>
                <a:cs typeface="Times New Roman" panose="02020603050405020304" pitchFamily="18" charset="0"/>
              </a:rPr>
              <a:t>№ 263-ФЗ «О </a:t>
            </a:r>
            <a:r>
              <a:rPr lang="ru-RU" sz="1800" b="1" dirty="0">
                <a:solidFill>
                  <a:schemeClr val="accent1">
                    <a:lumMod val="50000"/>
                  </a:schemeClr>
                </a:solidFill>
                <a:latin typeface="Times New Roman" panose="02020603050405020304" pitchFamily="18" charset="0"/>
                <a:cs typeface="Times New Roman" panose="02020603050405020304" pitchFamily="18" charset="0"/>
              </a:rPr>
              <a:t>внесении изменений в части первую и вторую Налогового кодекса Российской </a:t>
            </a:r>
            <a:r>
              <a:rPr lang="ru-RU" sz="1800" b="1" dirty="0" smtClean="0">
                <a:solidFill>
                  <a:schemeClr val="accent1">
                    <a:lumMod val="50000"/>
                  </a:schemeClr>
                </a:solidFill>
                <a:latin typeface="Times New Roman" panose="02020603050405020304" pitchFamily="18" charset="0"/>
                <a:cs typeface="Times New Roman" panose="02020603050405020304" pitchFamily="18" charset="0"/>
              </a:rPr>
              <a:t>Федерации»</a:t>
            </a:r>
            <a:endParaRPr lang="ru-RU" sz="1800" b="1" dirty="0">
              <a:solidFill>
                <a:schemeClr val="accent1">
                  <a:lumMod val="50000"/>
                </a:schemeClr>
              </a:solidFill>
              <a:latin typeface="Times New Roman" panose="02020603050405020304" pitchFamily="18" charset="0"/>
              <a:cs typeface="Times New Roman" panose="02020603050405020304" pitchFamily="18" charset="0"/>
            </a:endParaRPr>
          </a:p>
          <a:p>
            <a:pPr algn="r"/>
            <a:r>
              <a:rPr lang="ru-RU" sz="1800" b="1" dirty="0">
                <a:solidFill>
                  <a:srgbClr val="FF0000"/>
                </a:solidFill>
                <a:latin typeface="Times New Roman" panose="02020603050405020304" pitchFamily="18" charset="0"/>
                <a:cs typeface="Times New Roman" panose="02020603050405020304" pitchFamily="18" charset="0"/>
              </a:rPr>
              <a:t>Начало действия документа - </a:t>
            </a:r>
            <a:r>
              <a:rPr lang="ru-RU" sz="1800" b="1" dirty="0">
                <a:solidFill>
                  <a:srgbClr val="00B050"/>
                </a:solidFill>
                <a:latin typeface="Times New Roman" panose="02020603050405020304" pitchFamily="18" charset="0"/>
                <a:cs typeface="Times New Roman" panose="02020603050405020304" pitchFamily="18" charset="0"/>
                <a:hlinkClick r:id="rId2"/>
              </a:rPr>
              <a:t>01.01.2023</a:t>
            </a:r>
            <a:r>
              <a:rPr lang="ru-RU" sz="1800" b="1" dirty="0" smtClean="0">
                <a:solidFill>
                  <a:srgbClr val="00B050"/>
                </a:solidFill>
                <a:latin typeface="Times New Roman" panose="02020603050405020304" pitchFamily="18" charset="0"/>
                <a:cs typeface="Times New Roman" panose="02020603050405020304" pitchFamily="18" charset="0"/>
                <a:hlinkClick r:id="rId2"/>
              </a:rPr>
              <a:t>.</a:t>
            </a:r>
            <a:endParaRPr lang="ru-RU" sz="1800" b="1" dirty="0" smtClean="0">
              <a:solidFill>
                <a:srgbClr val="00B05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83780" y="1566645"/>
            <a:ext cx="9682655" cy="1231106"/>
          </a:xfrm>
          <a:prstGeom prst="rect">
            <a:avLst/>
          </a:prstGeom>
          <a:noFill/>
        </p:spPr>
        <p:txBody>
          <a:bodyPr wrap="square" rtlCol="0">
            <a:spAutoFit/>
          </a:bodyPr>
          <a:lstStyle/>
          <a:p>
            <a:r>
              <a:rPr lang="ru-RU" sz="2000" b="1" dirty="0">
                <a:solidFill>
                  <a:schemeClr val="accent1">
                    <a:lumMod val="50000"/>
                  </a:schemeClr>
                </a:solidFill>
                <a:latin typeface="Times New Roman" panose="02020603050405020304" pitchFamily="18" charset="0"/>
                <a:cs typeface="Times New Roman" panose="02020603050405020304" pitchFamily="18" charset="0"/>
              </a:rPr>
              <a:t>Статья 11.3. Единый налоговый платеж. Единый налоговый счет</a:t>
            </a:r>
          </a:p>
          <a:p>
            <a:r>
              <a:rPr lang="ru-RU" sz="1800" dirty="0" smtClean="0">
                <a:solidFill>
                  <a:schemeClr val="accent1">
                    <a:lumMod val="50000"/>
                  </a:schemeClr>
                </a:solidFill>
                <a:latin typeface="Times New Roman" panose="02020603050405020304" pitchFamily="18" charset="0"/>
                <a:cs typeface="Times New Roman" panose="02020603050405020304" pitchFamily="18" charset="0"/>
              </a:rPr>
              <a:t>4</a:t>
            </a:r>
            <a:r>
              <a:rPr lang="ru-RU" sz="1800" dirty="0">
                <a:solidFill>
                  <a:schemeClr val="accent1">
                    <a:lumMod val="50000"/>
                  </a:schemeClr>
                </a:solidFill>
                <a:latin typeface="Times New Roman" panose="02020603050405020304" pitchFamily="18" charset="0"/>
                <a:cs typeface="Times New Roman" panose="02020603050405020304" pitchFamily="18" charset="0"/>
              </a:rPr>
              <a:t>. </a:t>
            </a:r>
            <a:r>
              <a:rPr lang="ru-RU" sz="1800" dirty="0">
                <a:solidFill>
                  <a:srgbClr val="C00000"/>
                </a:solidFill>
                <a:latin typeface="Times New Roman" panose="02020603050405020304" pitchFamily="18" charset="0"/>
                <a:cs typeface="Times New Roman" panose="02020603050405020304" pitchFamily="18" charset="0"/>
              </a:rPr>
              <a:t>Положительное сальдо </a:t>
            </a:r>
            <a:r>
              <a:rPr lang="ru-RU" sz="1800" dirty="0">
                <a:solidFill>
                  <a:schemeClr val="bg2">
                    <a:lumMod val="25000"/>
                  </a:schemeClr>
                </a:solidFill>
                <a:latin typeface="Times New Roman" panose="02020603050405020304" pitchFamily="18" charset="0"/>
                <a:cs typeface="Times New Roman" panose="02020603050405020304" pitchFamily="18" charset="0"/>
              </a:rPr>
              <a:t>единого налогового счета формируется, если общая сумма денежных средств, перечисленных и (или) признаваемых в качестве единого налогового платежа, больше денежного выражения совокупной </a:t>
            </a:r>
            <a:r>
              <a:rPr lang="ru-RU" sz="1600" dirty="0">
                <a:solidFill>
                  <a:schemeClr val="bg2">
                    <a:lumMod val="25000"/>
                  </a:schemeClr>
                </a:solidFill>
                <a:latin typeface="Times New Roman" panose="02020603050405020304" pitchFamily="18" charset="0"/>
                <a:cs typeface="Times New Roman" panose="02020603050405020304" pitchFamily="18" charset="0"/>
              </a:rPr>
              <a:t>обязанности. </a:t>
            </a:r>
            <a:endParaRPr lang="ru-RU" sz="18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512749" y="3560390"/>
            <a:ext cx="1819184" cy="2031325"/>
          </a:xfrm>
          <a:prstGeom prst="rect">
            <a:avLst/>
          </a:prstGeom>
          <a:noFill/>
        </p:spPr>
        <p:txBody>
          <a:bodyPr wrap="square" rtlCol="0">
            <a:spAutoFit/>
          </a:bodyPr>
          <a:lstStyle/>
          <a:p>
            <a:r>
              <a:rPr lang="ru-RU" sz="1800" b="1" dirty="0" smtClean="0">
                <a:solidFill>
                  <a:schemeClr val="bg2">
                    <a:lumMod val="25000"/>
                  </a:schemeClr>
                </a:solidFill>
                <a:latin typeface="Times New Roman" panose="02020603050405020304" pitchFamily="18" charset="0"/>
                <a:cs typeface="Times New Roman" panose="02020603050405020304" pitchFamily="18" charset="0"/>
              </a:rPr>
              <a:t>В </a:t>
            </a:r>
            <a:r>
              <a:rPr lang="ru-RU" sz="1800" b="1" dirty="0">
                <a:solidFill>
                  <a:schemeClr val="bg2">
                    <a:lumMod val="25000"/>
                  </a:schemeClr>
                </a:solidFill>
                <a:latin typeface="Times New Roman" panose="02020603050405020304" pitchFamily="18" charset="0"/>
                <a:cs typeface="Times New Roman" panose="02020603050405020304" pitchFamily="18" charset="0"/>
              </a:rPr>
              <a:t>счет исполнения обязанности другого лица по уплате </a:t>
            </a:r>
            <a:r>
              <a:rPr lang="ru-RU" sz="1800" b="1" dirty="0" smtClean="0">
                <a:solidFill>
                  <a:schemeClr val="bg2">
                    <a:lumMod val="25000"/>
                  </a:schemeClr>
                </a:solidFill>
                <a:latin typeface="Times New Roman" panose="02020603050405020304" pitchFamily="18" charset="0"/>
                <a:cs typeface="Times New Roman" panose="02020603050405020304" pitchFamily="18" charset="0"/>
              </a:rPr>
              <a:t>налогов (ст. 78 НК)</a:t>
            </a:r>
            <a:endParaRPr lang="ru-RU" sz="1800" b="1"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2339330" y="3612954"/>
            <a:ext cx="2226879" cy="2031325"/>
          </a:xfrm>
          <a:prstGeom prst="rect">
            <a:avLst/>
          </a:prstGeom>
          <a:noFill/>
        </p:spPr>
        <p:txBody>
          <a:bodyPr wrap="square" rtlCol="0">
            <a:spAutoFit/>
          </a:bodyPr>
          <a:lstStyle/>
          <a:p>
            <a:r>
              <a:rPr lang="ru-RU" sz="1800" b="1" dirty="0">
                <a:solidFill>
                  <a:schemeClr val="bg2">
                    <a:lumMod val="25000"/>
                  </a:schemeClr>
                </a:solidFill>
                <a:latin typeface="Times New Roman" panose="02020603050405020304" pitchFamily="18" charset="0"/>
                <a:cs typeface="Times New Roman" panose="02020603050405020304" pitchFamily="18" charset="0"/>
              </a:rPr>
              <a:t>В</a:t>
            </a:r>
            <a:r>
              <a:rPr lang="ru-RU" sz="1800" b="1" dirty="0" smtClean="0">
                <a:solidFill>
                  <a:schemeClr val="bg2">
                    <a:lumMod val="25000"/>
                  </a:schemeClr>
                </a:solidFill>
                <a:latin typeface="Times New Roman" panose="02020603050405020304" pitchFamily="18" charset="0"/>
                <a:cs typeface="Times New Roman" panose="02020603050405020304" pitchFamily="18" charset="0"/>
              </a:rPr>
              <a:t> </a:t>
            </a:r>
            <a:r>
              <a:rPr lang="ru-RU" sz="1800" b="1" dirty="0">
                <a:solidFill>
                  <a:schemeClr val="bg2">
                    <a:lumMod val="25000"/>
                  </a:schemeClr>
                </a:solidFill>
                <a:latin typeface="Times New Roman" panose="02020603050405020304" pitchFamily="18" charset="0"/>
                <a:cs typeface="Times New Roman" panose="02020603050405020304" pitchFamily="18" charset="0"/>
              </a:rPr>
              <a:t>счет исполнения предстоящей обязанности по уплате конкретного налога</a:t>
            </a:r>
          </a:p>
          <a:p>
            <a:r>
              <a:rPr lang="ru-RU" sz="1800" b="1" dirty="0" smtClean="0">
                <a:solidFill>
                  <a:schemeClr val="bg2">
                    <a:lumMod val="25000"/>
                  </a:schemeClr>
                </a:solidFill>
                <a:latin typeface="Times New Roman" panose="02020603050405020304" pitchFamily="18" charset="0"/>
                <a:cs typeface="Times New Roman" panose="02020603050405020304" pitchFamily="18" charset="0"/>
              </a:rPr>
              <a:t>(ст. 78 НК)</a:t>
            </a:r>
            <a:endParaRPr lang="ru-RU" sz="1800" b="1"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4619561" y="3590822"/>
            <a:ext cx="2726882" cy="1923604"/>
          </a:xfrm>
          <a:prstGeom prst="rect">
            <a:avLst/>
          </a:prstGeom>
          <a:noFill/>
        </p:spPr>
        <p:txBody>
          <a:bodyPr wrap="square" rtlCol="0">
            <a:spAutoFit/>
          </a:bodyPr>
          <a:lstStyle/>
          <a:p>
            <a:r>
              <a:rPr lang="ru-RU" sz="1700" b="1" dirty="0">
                <a:solidFill>
                  <a:schemeClr val="bg2">
                    <a:lumMod val="25000"/>
                  </a:schemeClr>
                </a:solidFill>
                <a:latin typeface="Times New Roman" panose="02020603050405020304" pitchFamily="18" charset="0"/>
                <a:cs typeface="Times New Roman" panose="02020603050405020304" pitchFamily="18" charset="0"/>
              </a:rPr>
              <a:t>В</a:t>
            </a:r>
            <a:r>
              <a:rPr lang="ru-RU" sz="1700" b="1" dirty="0" smtClean="0">
                <a:solidFill>
                  <a:schemeClr val="bg2">
                    <a:lumMod val="25000"/>
                  </a:schemeClr>
                </a:solidFill>
                <a:latin typeface="Times New Roman" panose="02020603050405020304" pitchFamily="18" charset="0"/>
                <a:cs typeface="Times New Roman" panose="02020603050405020304" pitchFamily="18" charset="0"/>
              </a:rPr>
              <a:t> </a:t>
            </a:r>
            <a:r>
              <a:rPr lang="ru-RU" sz="1700" b="1" dirty="0">
                <a:solidFill>
                  <a:schemeClr val="bg2">
                    <a:lumMod val="25000"/>
                  </a:schemeClr>
                </a:solidFill>
                <a:latin typeface="Times New Roman" panose="02020603050405020304" pitchFamily="18" charset="0"/>
                <a:cs typeface="Times New Roman" panose="02020603050405020304" pitchFamily="18" charset="0"/>
              </a:rPr>
              <a:t>счет исполнения решений налоговых органов, либо погашения </a:t>
            </a:r>
            <a:r>
              <a:rPr lang="ru-RU" sz="1700" b="1" dirty="0" smtClean="0">
                <a:solidFill>
                  <a:schemeClr val="bg2">
                    <a:lumMod val="25000"/>
                  </a:schemeClr>
                </a:solidFill>
                <a:latin typeface="Times New Roman" panose="02020603050405020304" pitchFamily="18" charset="0"/>
                <a:cs typeface="Times New Roman" panose="02020603050405020304" pitchFamily="18" charset="0"/>
              </a:rPr>
              <a:t>просроченной </a:t>
            </a:r>
            <a:r>
              <a:rPr lang="ru-RU" sz="1700" b="1" dirty="0">
                <a:solidFill>
                  <a:schemeClr val="bg2">
                    <a:lumMod val="25000"/>
                  </a:schemeClr>
                </a:solidFill>
                <a:latin typeface="Times New Roman" panose="02020603050405020304" pitchFamily="18" charset="0"/>
                <a:cs typeface="Times New Roman" panose="02020603050405020304" pitchFamily="18" charset="0"/>
              </a:rPr>
              <a:t>к взысканию задолженности</a:t>
            </a:r>
          </a:p>
          <a:p>
            <a:r>
              <a:rPr lang="ru-RU" sz="1700" b="1" dirty="0" smtClean="0">
                <a:solidFill>
                  <a:schemeClr val="bg2">
                    <a:lumMod val="25000"/>
                  </a:schemeClr>
                </a:solidFill>
                <a:latin typeface="Times New Roman" panose="02020603050405020304" pitchFamily="18" charset="0"/>
                <a:cs typeface="Times New Roman" panose="02020603050405020304" pitchFamily="18" charset="0"/>
              </a:rPr>
              <a:t>(ст. 78 НК)</a:t>
            </a:r>
            <a:endParaRPr lang="ru-RU" sz="1700" b="1"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7399796" y="3552749"/>
            <a:ext cx="2103989" cy="1754326"/>
          </a:xfrm>
          <a:prstGeom prst="rect">
            <a:avLst/>
          </a:prstGeom>
          <a:noFill/>
        </p:spPr>
        <p:txBody>
          <a:bodyPr wrap="square" rtlCol="0">
            <a:spAutoFit/>
          </a:bodyPr>
          <a:lstStyle/>
          <a:p>
            <a:r>
              <a:rPr lang="ru-RU" sz="1800" b="1" dirty="0">
                <a:solidFill>
                  <a:srgbClr val="C00000"/>
                </a:solidFill>
                <a:latin typeface="Times New Roman" panose="02020603050405020304" pitchFamily="18" charset="0"/>
                <a:cs typeface="Times New Roman" panose="02020603050405020304" pitchFamily="18" charset="0"/>
              </a:rPr>
              <a:t>Возврат на открытый ему счет в банке в порядке, предусмотренном статьей 79 НК</a:t>
            </a:r>
          </a:p>
        </p:txBody>
      </p:sp>
      <p:sp>
        <p:nvSpPr>
          <p:cNvPr id="16" name="Правая фигурная скобка 15"/>
          <p:cNvSpPr/>
          <p:nvPr/>
        </p:nvSpPr>
        <p:spPr>
          <a:xfrm rot="5400000">
            <a:off x="4714062" y="1598202"/>
            <a:ext cx="272172" cy="8060357"/>
          </a:xfrm>
          <a:prstGeom prst="rightBrace">
            <a:avLst>
              <a:gd name="adj1" fmla="val 25000"/>
              <a:gd name="adj2" fmla="val 50211"/>
            </a:avLst>
          </a:prstGeom>
          <a:ln w="2222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7" name="TextBox 16"/>
          <p:cNvSpPr txBox="1"/>
          <p:nvPr/>
        </p:nvSpPr>
        <p:spPr>
          <a:xfrm>
            <a:off x="2024385" y="5949686"/>
            <a:ext cx="6855942" cy="707886"/>
          </a:xfrm>
          <a:prstGeom prst="rect">
            <a:avLst/>
          </a:prstGeom>
          <a:noFill/>
        </p:spPr>
        <p:txBody>
          <a:bodyPr wrap="square" rtlCol="0">
            <a:spAutoFit/>
          </a:bodyPr>
          <a:lstStyle/>
          <a:p>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Срок для зачета – </a:t>
            </a:r>
            <a:r>
              <a:rPr lang="ru-RU" sz="2000" b="1" u="sng" dirty="0" smtClean="0">
                <a:solidFill>
                  <a:schemeClr val="accent1">
                    <a:lumMod val="50000"/>
                  </a:schemeClr>
                </a:solidFill>
                <a:latin typeface="Times New Roman" panose="02020603050405020304" pitchFamily="18" charset="0"/>
                <a:cs typeface="Times New Roman" panose="02020603050405020304" pitchFamily="18" charset="0"/>
              </a:rPr>
              <a:t>1 день </a:t>
            </a:r>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(пункт 5 ст. 78 НК). </a:t>
            </a:r>
          </a:p>
          <a:p>
            <a:r>
              <a:rPr lang="ru-RU" sz="2000" b="1" dirty="0" smtClean="0">
                <a:solidFill>
                  <a:srgbClr val="C00000"/>
                </a:solidFill>
                <a:latin typeface="Times New Roman" panose="02020603050405020304" pitchFamily="18" charset="0"/>
                <a:cs typeface="Times New Roman" panose="02020603050405020304" pitchFamily="18" charset="0"/>
              </a:rPr>
              <a:t>Срок для возврата </a:t>
            </a:r>
            <a:r>
              <a:rPr lang="ru-RU" sz="2000" b="1" dirty="0">
                <a:solidFill>
                  <a:srgbClr val="C00000"/>
                </a:solidFill>
                <a:latin typeface="Times New Roman" panose="02020603050405020304" pitchFamily="18" charset="0"/>
                <a:cs typeface="Times New Roman" panose="02020603050405020304" pitchFamily="18" charset="0"/>
              </a:rPr>
              <a:t>– </a:t>
            </a:r>
            <a:r>
              <a:rPr lang="ru-RU" sz="2000" b="1" u="sng" dirty="0" smtClean="0">
                <a:solidFill>
                  <a:srgbClr val="C00000"/>
                </a:solidFill>
                <a:latin typeface="Times New Roman" panose="02020603050405020304" pitchFamily="18" charset="0"/>
                <a:cs typeface="Times New Roman" panose="02020603050405020304" pitchFamily="18" charset="0"/>
              </a:rPr>
              <a:t>1 день </a:t>
            </a:r>
            <a:r>
              <a:rPr lang="ru-RU" sz="2000" b="1" dirty="0" smtClean="0">
                <a:solidFill>
                  <a:srgbClr val="C00000"/>
                </a:solidFill>
                <a:latin typeface="Times New Roman" panose="02020603050405020304" pitchFamily="18" charset="0"/>
                <a:cs typeface="Times New Roman" panose="02020603050405020304" pitchFamily="18" charset="0"/>
              </a:rPr>
              <a:t>(пункт 3 ст. 79 НК)</a:t>
            </a:r>
          </a:p>
        </p:txBody>
      </p:sp>
      <p:cxnSp>
        <p:nvCxnSpPr>
          <p:cNvPr id="19" name="Прямая со стрелкой 18"/>
          <p:cNvCxnSpPr/>
          <p:nvPr/>
        </p:nvCxnSpPr>
        <p:spPr>
          <a:xfrm>
            <a:off x="4302126" y="2973626"/>
            <a:ext cx="3292474" cy="627983"/>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flipH="1">
            <a:off x="1213503" y="2973626"/>
            <a:ext cx="3088622" cy="579123"/>
          </a:xfrm>
          <a:prstGeom prst="straightConnector1">
            <a:avLst/>
          </a:prstGeom>
          <a:ln w="2540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flipH="1">
            <a:off x="3324888" y="3018447"/>
            <a:ext cx="977237" cy="541943"/>
          </a:xfrm>
          <a:prstGeom prst="straightConnector1">
            <a:avLst/>
          </a:prstGeom>
          <a:ln w="2540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a:off x="4302125" y="3037037"/>
            <a:ext cx="861593" cy="504367"/>
          </a:xfrm>
          <a:prstGeom prst="straightConnector1">
            <a:avLst/>
          </a:prstGeom>
          <a:ln w="2540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9560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14</a:t>
            </a:fld>
            <a:endParaRPr lang="ru-RU" dirty="0">
              <a:solidFill>
                <a:prstClr val="white"/>
              </a:solidFill>
            </a:endParaRPr>
          </a:p>
        </p:txBody>
      </p:sp>
      <p:sp>
        <p:nvSpPr>
          <p:cNvPr id="3" name="Прямоугольник 2"/>
          <p:cNvSpPr/>
          <p:nvPr/>
        </p:nvSpPr>
        <p:spPr>
          <a:xfrm>
            <a:off x="9570683" y="6371306"/>
            <a:ext cx="682798"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13</a:t>
            </a:r>
            <a:endParaRPr lang="ru-RU" sz="3200" b="1" dirty="0">
              <a:solidFill>
                <a:schemeClr val="bg1"/>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756754" y="267131"/>
            <a:ext cx="8813928" cy="923330"/>
          </a:xfrm>
          <a:prstGeom prst="rect">
            <a:avLst/>
          </a:prstGeom>
          <a:noFill/>
        </p:spPr>
        <p:txBody>
          <a:bodyPr wrap="square" rtlCol="0">
            <a:spAutoFit/>
          </a:bodyPr>
          <a:lstStyle/>
          <a:p>
            <a:r>
              <a:rPr lang="ru-RU" sz="1800" b="1" dirty="0" smtClean="0">
                <a:solidFill>
                  <a:schemeClr val="accent1">
                    <a:lumMod val="50000"/>
                  </a:schemeClr>
                </a:solidFill>
                <a:latin typeface="Times New Roman" panose="02020603050405020304" pitchFamily="18" charset="0"/>
                <a:cs typeface="Times New Roman" panose="02020603050405020304" pitchFamily="18" charset="0"/>
              </a:rPr>
              <a:t>Федеральный </a:t>
            </a:r>
            <a:r>
              <a:rPr lang="ru-RU" sz="1800" b="1" dirty="0">
                <a:solidFill>
                  <a:schemeClr val="accent1">
                    <a:lumMod val="50000"/>
                  </a:schemeClr>
                </a:solidFill>
                <a:latin typeface="Times New Roman" panose="02020603050405020304" pitchFamily="18" charset="0"/>
                <a:cs typeface="Times New Roman" panose="02020603050405020304" pitchFamily="18" charset="0"/>
              </a:rPr>
              <a:t>закон от 14.07.2022 N </a:t>
            </a:r>
            <a:r>
              <a:rPr lang="ru-RU" sz="1800" b="1" dirty="0" smtClean="0">
                <a:solidFill>
                  <a:schemeClr val="accent1">
                    <a:lumMod val="50000"/>
                  </a:schemeClr>
                </a:solidFill>
                <a:latin typeface="Times New Roman" panose="02020603050405020304" pitchFamily="18" charset="0"/>
                <a:cs typeface="Times New Roman" panose="02020603050405020304" pitchFamily="18" charset="0"/>
              </a:rPr>
              <a:t>263-ФЗ "</a:t>
            </a:r>
            <a:r>
              <a:rPr lang="ru-RU" sz="1800" b="1" dirty="0">
                <a:solidFill>
                  <a:schemeClr val="accent1">
                    <a:lumMod val="50000"/>
                  </a:schemeClr>
                </a:solidFill>
                <a:latin typeface="Times New Roman" panose="02020603050405020304" pitchFamily="18" charset="0"/>
                <a:cs typeface="Times New Roman" panose="02020603050405020304" pitchFamily="18" charset="0"/>
              </a:rPr>
              <a:t>О внесении изменений в части первую и вторую Налогового кодекса Российской Федерации"</a:t>
            </a:r>
          </a:p>
          <a:p>
            <a:pPr algn="r"/>
            <a:r>
              <a:rPr lang="ru-RU" sz="1800" b="1" dirty="0">
                <a:solidFill>
                  <a:srgbClr val="FF0000"/>
                </a:solidFill>
                <a:latin typeface="Times New Roman" panose="02020603050405020304" pitchFamily="18" charset="0"/>
                <a:cs typeface="Times New Roman" panose="02020603050405020304" pitchFamily="18" charset="0"/>
              </a:rPr>
              <a:t>Начало действия документа - </a:t>
            </a:r>
            <a:r>
              <a:rPr lang="ru-RU" sz="1800" b="1" dirty="0">
                <a:solidFill>
                  <a:srgbClr val="FF0000"/>
                </a:solidFill>
                <a:latin typeface="Times New Roman" panose="02020603050405020304" pitchFamily="18" charset="0"/>
                <a:cs typeface="Times New Roman" panose="02020603050405020304" pitchFamily="18" charset="0"/>
                <a:hlinkClick r:id="rId2"/>
              </a:rPr>
              <a:t>01.01.2023</a:t>
            </a:r>
            <a:r>
              <a:rPr lang="ru-RU" sz="1800" b="1" dirty="0" smtClean="0">
                <a:solidFill>
                  <a:srgbClr val="FF0000"/>
                </a:solidFill>
                <a:latin typeface="Times New Roman" panose="02020603050405020304" pitchFamily="18" charset="0"/>
                <a:cs typeface="Times New Roman" panose="02020603050405020304" pitchFamily="18" charset="0"/>
                <a:hlinkClick r:id="rId2"/>
              </a:rPr>
              <a:t>.</a:t>
            </a:r>
            <a:endParaRPr lang="ru-RU" sz="1800" b="1" dirty="0" smtClean="0">
              <a:solidFill>
                <a:srgbClr val="FF000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64650" y="1404745"/>
            <a:ext cx="7751305" cy="2185214"/>
          </a:xfrm>
          <a:prstGeom prst="rect">
            <a:avLst/>
          </a:prstGeom>
          <a:noFill/>
        </p:spPr>
        <p:txBody>
          <a:bodyPr wrap="square" rtlCol="0">
            <a:spAutoFit/>
          </a:bodyPr>
          <a:lstStyle/>
          <a:p>
            <a:r>
              <a:rPr lang="ru-RU" sz="2000" b="1" dirty="0">
                <a:solidFill>
                  <a:schemeClr val="accent1">
                    <a:lumMod val="50000"/>
                  </a:schemeClr>
                </a:solidFill>
                <a:latin typeface="Times New Roman" panose="02020603050405020304" pitchFamily="18" charset="0"/>
                <a:cs typeface="Times New Roman" panose="02020603050405020304" pitchFamily="18" charset="0"/>
              </a:rPr>
              <a:t>Статья 11.3. Единый налоговый платеж. Единый налоговый счет</a:t>
            </a:r>
          </a:p>
          <a:p>
            <a:endParaRPr lang="ru-RU" sz="1800" dirty="0" smtClean="0"/>
          </a:p>
          <a:p>
            <a:r>
              <a:rPr lang="ru-RU" sz="2000" dirty="0">
                <a:solidFill>
                  <a:schemeClr val="accent1">
                    <a:lumMod val="50000"/>
                  </a:schemeClr>
                </a:solidFill>
                <a:latin typeface="Times New Roman" panose="02020603050405020304" pitchFamily="18" charset="0"/>
                <a:cs typeface="Times New Roman" panose="02020603050405020304" pitchFamily="18" charset="0"/>
              </a:rPr>
              <a:t>4. </a:t>
            </a:r>
            <a:r>
              <a:rPr lang="ru-RU" sz="2000" b="1" dirty="0">
                <a:solidFill>
                  <a:srgbClr val="C00000"/>
                </a:solidFill>
                <a:latin typeface="Times New Roman" panose="02020603050405020304" pitchFamily="18" charset="0"/>
                <a:cs typeface="Times New Roman" panose="02020603050405020304" pitchFamily="18" charset="0"/>
              </a:rPr>
              <a:t>Отрицательное сальдо </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ЕНС формируется</a:t>
            </a:r>
            <a:r>
              <a:rPr lang="ru-RU" sz="2000" dirty="0">
                <a:solidFill>
                  <a:schemeClr val="accent1">
                    <a:lumMod val="50000"/>
                  </a:schemeClr>
                </a:solidFill>
                <a:latin typeface="Times New Roman" panose="02020603050405020304" pitchFamily="18" charset="0"/>
                <a:cs typeface="Times New Roman" panose="02020603050405020304" pitchFamily="18" charset="0"/>
              </a:rPr>
              <a:t>, если общая сумма денежных средств, перечисленных и (или) признаваемых в качестве единого налогового платежа, меньше денежного выражения совокупной обязанности.</a:t>
            </a:r>
          </a:p>
          <a:p>
            <a:endParaRPr lang="ru-RU" sz="18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8516903" y="2035687"/>
            <a:ext cx="1736577" cy="923330"/>
          </a:xfrm>
          <a:prstGeom prst="rect">
            <a:avLst/>
          </a:prstGeom>
          <a:noFill/>
        </p:spPr>
        <p:txBody>
          <a:bodyPr wrap="square" rtlCol="0">
            <a:spAutoFit/>
          </a:bodyPr>
          <a:lstStyle/>
          <a:p>
            <a:r>
              <a:rPr lang="ru-RU" sz="1800" b="1" dirty="0" smtClean="0">
                <a:solidFill>
                  <a:srgbClr val="C00000"/>
                </a:solidFill>
                <a:latin typeface="Times New Roman" panose="02020603050405020304" pitchFamily="18" charset="0"/>
                <a:cs typeface="Times New Roman" panose="02020603050405020304" pitchFamily="18" charset="0"/>
              </a:rPr>
              <a:t>ЗАДОЛЖЕН</a:t>
            </a:r>
          </a:p>
          <a:p>
            <a:r>
              <a:rPr lang="ru-RU" sz="1800" b="1" dirty="0" smtClean="0">
                <a:solidFill>
                  <a:srgbClr val="C00000"/>
                </a:solidFill>
                <a:latin typeface="Times New Roman" panose="02020603050405020304" pitchFamily="18" charset="0"/>
                <a:cs typeface="Times New Roman" panose="02020603050405020304" pitchFamily="18" charset="0"/>
              </a:rPr>
              <a:t>НОСТЬ (статья 11 НК)</a:t>
            </a:r>
          </a:p>
        </p:txBody>
      </p:sp>
      <p:sp>
        <p:nvSpPr>
          <p:cNvPr id="8" name="Прямоугольник 7"/>
          <p:cNvSpPr/>
          <p:nvPr/>
        </p:nvSpPr>
        <p:spPr>
          <a:xfrm>
            <a:off x="7660567" y="2059393"/>
            <a:ext cx="995612" cy="9142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dirty="0" smtClean="0">
                <a:solidFill>
                  <a:schemeClr val="tx2">
                    <a:lumMod val="50000"/>
                  </a:schemeClr>
                </a:solidFill>
              </a:rPr>
              <a:t>=</a:t>
            </a:r>
            <a:endParaRPr lang="ru-RU" sz="9600" dirty="0">
              <a:solidFill>
                <a:schemeClr val="tx2">
                  <a:lumMod val="50000"/>
                </a:schemeClr>
              </a:solidFill>
            </a:endParaRPr>
          </a:p>
        </p:txBody>
      </p:sp>
      <p:pic>
        <p:nvPicPr>
          <p:cNvPr id="10" name="Рисунок 9" descr="Дела заграничные!"/>
          <p:cNvPicPr/>
          <p:nvPr/>
        </p:nvPicPr>
        <p:blipFill rotWithShape="1">
          <a:blip r:embed="rId3" cstate="print">
            <a:extLst>
              <a:ext uri="{28A0092B-C50C-407E-A947-70E740481C1C}">
                <a14:useLocalDpi xmlns:a14="http://schemas.microsoft.com/office/drawing/2010/main" val="0"/>
              </a:ext>
            </a:extLst>
          </a:blip>
          <a:srcRect l="9957" t="2970" r="12750" b="7199"/>
          <a:stretch/>
        </p:blipFill>
        <p:spPr bwMode="auto">
          <a:xfrm>
            <a:off x="81345" y="3722176"/>
            <a:ext cx="1060012" cy="1299334"/>
          </a:xfrm>
          <a:prstGeom prst="rect">
            <a:avLst/>
          </a:prstGeom>
          <a:noFill/>
          <a:ln>
            <a:noFill/>
          </a:ln>
        </p:spPr>
      </p:pic>
      <p:sp>
        <p:nvSpPr>
          <p:cNvPr id="11" name="TextBox 10"/>
          <p:cNvSpPr txBox="1"/>
          <p:nvPr/>
        </p:nvSpPr>
        <p:spPr>
          <a:xfrm>
            <a:off x="1184127" y="3423956"/>
            <a:ext cx="8386555" cy="3477875"/>
          </a:xfrm>
          <a:prstGeom prst="rect">
            <a:avLst/>
          </a:prstGeom>
          <a:noFill/>
        </p:spPr>
        <p:txBody>
          <a:bodyPr wrap="square" rtlCol="0">
            <a:spAutoFit/>
          </a:bodyPr>
          <a:lstStyle/>
          <a:p>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Взыскание задолженности с </a:t>
            </a:r>
            <a:r>
              <a:rPr lang="ru-RU" sz="2000" b="1" dirty="0">
                <a:solidFill>
                  <a:schemeClr val="accent1">
                    <a:lumMod val="50000"/>
                  </a:schemeClr>
                </a:solidFill>
                <a:latin typeface="Times New Roman" panose="02020603050405020304" pitchFamily="18" charset="0"/>
                <a:cs typeface="Times New Roman" panose="02020603050405020304" pitchFamily="18" charset="0"/>
              </a:rPr>
              <a:t>лицевых счетов (пункт 5. статьи 46):</a:t>
            </a:r>
          </a:p>
          <a:p>
            <a:r>
              <a:rPr lang="ru-RU" sz="2000" dirty="0">
                <a:solidFill>
                  <a:schemeClr val="accent1">
                    <a:lumMod val="50000"/>
                  </a:schemeClr>
                </a:solidFill>
                <a:latin typeface="Times New Roman" panose="02020603050405020304" pitchFamily="18" charset="0"/>
                <a:cs typeface="Times New Roman" panose="02020603050405020304" pitchFamily="18" charset="0"/>
              </a:rPr>
              <a:t>При недостаточности или отсутствии денежных средств на счетах </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налогоплательщика </a:t>
            </a:r>
            <a:r>
              <a:rPr lang="ru-RU" sz="2000" dirty="0">
                <a:solidFill>
                  <a:schemeClr val="accent1">
                    <a:lumMod val="50000"/>
                  </a:schemeClr>
                </a:solidFill>
                <a:latin typeface="Times New Roman" panose="02020603050405020304" pitchFamily="18" charset="0"/>
                <a:cs typeface="Times New Roman" panose="02020603050405020304" pitchFamily="18" charset="0"/>
              </a:rPr>
              <a:t>(налогового агента) - организации либо при отсутствии информации о счетах взыскание </a:t>
            </a:r>
            <a:r>
              <a:rPr lang="ru-RU" sz="2000" b="1" dirty="0">
                <a:solidFill>
                  <a:srgbClr val="C00000"/>
                </a:solidFill>
                <a:latin typeface="Times New Roman" panose="02020603050405020304" pitchFamily="18" charset="0"/>
                <a:cs typeface="Times New Roman" panose="02020603050405020304" pitchFamily="18" charset="0"/>
              </a:rPr>
              <a:t>задолженности</a:t>
            </a:r>
            <a:r>
              <a:rPr lang="ru-RU" sz="2000" b="1" dirty="0">
                <a:solidFill>
                  <a:srgbClr val="FF0000"/>
                </a:solidFill>
                <a:latin typeface="Times New Roman" panose="02020603050405020304" pitchFamily="18" charset="0"/>
                <a:cs typeface="Times New Roman" panose="02020603050405020304" pitchFamily="18" charset="0"/>
              </a:rPr>
              <a:t> </a:t>
            </a:r>
            <a:r>
              <a:rPr lang="ru-RU" sz="2000" dirty="0">
                <a:solidFill>
                  <a:schemeClr val="accent1">
                    <a:lumMod val="50000"/>
                  </a:schemeClr>
                </a:solidFill>
                <a:latin typeface="Times New Roman" panose="02020603050405020304" pitchFamily="18" charset="0"/>
                <a:cs typeface="Times New Roman" panose="02020603050405020304" pitchFamily="18" charset="0"/>
              </a:rPr>
              <a:t>производится в порядке, установленном бюджетным законодательством </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РФ, </a:t>
            </a:r>
            <a:r>
              <a:rPr lang="ru-RU" sz="2000" dirty="0">
                <a:solidFill>
                  <a:schemeClr val="accent1">
                    <a:lumMod val="50000"/>
                  </a:schemeClr>
                </a:solidFill>
                <a:latin typeface="Times New Roman" panose="02020603050405020304" pitchFamily="18" charset="0"/>
                <a:cs typeface="Times New Roman" panose="02020603050405020304" pitchFamily="18" charset="0"/>
              </a:rPr>
              <a:t>за счет денежных средств, отраженных на лицевых счетах указанного налогоплательщика (налогового агента) - организации.</a:t>
            </a:r>
          </a:p>
          <a:p>
            <a:endParaRPr lang="ru-RU" sz="2000" b="1" dirty="0" smtClean="0">
              <a:solidFill>
                <a:schemeClr val="accent1">
                  <a:lumMod val="50000"/>
                </a:schemeClr>
              </a:solidFill>
              <a:latin typeface="Times New Roman" panose="02020603050405020304" pitchFamily="18" charset="0"/>
              <a:cs typeface="Times New Roman" panose="02020603050405020304" pitchFamily="18" charset="0"/>
            </a:endParaRPr>
          </a:p>
          <a:p>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(Внесудебный порядок взыскания осуществляется независимо от суммы. До 01.01.2023 если сумма превышала 5 млн. руб. налоговый орган обращался в суд)</a:t>
            </a:r>
            <a:endParaRPr lang="ru-RU" sz="1800" b="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41338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15</a:t>
            </a:fld>
            <a:endParaRPr lang="ru-RU" dirty="0">
              <a:solidFill>
                <a:prstClr val="white"/>
              </a:solidFill>
            </a:endParaRPr>
          </a:p>
        </p:txBody>
      </p:sp>
      <p:sp>
        <p:nvSpPr>
          <p:cNvPr id="5" name="TextBox 4"/>
          <p:cNvSpPr txBox="1"/>
          <p:nvPr/>
        </p:nvSpPr>
        <p:spPr>
          <a:xfrm>
            <a:off x="1064486" y="1005497"/>
            <a:ext cx="8386555" cy="4401205"/>
          </a:xfrm>
          <a:prstGeom prst="rect">
            <a:avLst/>
          </a:prstGeom>
          <a:noFill/>
        </p:spPr>
        <p:txBody>
          <a:bodyPr wrap="square" rtlCol="0">
            <a:spAutoFit/>
          </a:bodyPr>
          <a:lstStyle/>
          <a:p>
            <a:r>
              <a:rPr lang="ru-RU" sz="2000" b="1" dirty="0">
                <a:solidFill>
                  <a:schemeClr val="accent1">
                    <a:lumMod val="50000"/>
                  </a:schemeClr>
                </a:solidFill>
                <a:latin typeface="Times New Roman" panose="02020603050405020304" pitchFamily="18" charset="0"/>
                <a:cs typeface="Times New Roman" panose="02020603050405020304" pitchFamily="18" charset="0"/>
              </a:rPr>
              <a:t>Пункт </a:t>
            </a:r>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8 </a:t>
            </a:r>
            <a:r>
              <a:rPr lang="ru-RU" sz="2000" b="1" dirty="0">
                <a:solidFill>
                  <a:schemeClr val="accent1">
                    <a:lumMod val="50000"/>
                  </a:schemeClr>
                </a:solidFill>
                <a:latin typeface="Times New Roman" panose="02020603050405020304" pitchFamily="18" charset="0"/>
                <a:cs typeface="Times New Roman" panose="02020603050405020304" pitchFamily="18" charset="0"/>
              </a:rPr>
              <a:t>статьи 4 Федерального закона №263-ФЗ от 14.07.2022</a:t>
            </a:r>
          </a:p>
          <a:p>
            <a:endParaRPr lang="ru-RU" sz="2000" dirty="0">
              <a:solidFill>
                <a:schemeClr val="accent1">
                  <a:lumMod val="50000"/>
                </a:schemeClr>
              </a:solidFill>
              <a:latin typeface="Times New Roman" panose="02020603050405020304" pitchFamily="18" charset="0"/>
              <a:cs typeface="Times New Roman" panose="02020603050405020304" pitchFamily="18" charset="0"/>
            </a:endParaRPr>
          </a:p>
          <a:p>
            <a:r>
              <a:rPr lang="ru-RU" sz="2000" dirty="0">
                <a:solidFill>
                  <a:schemeClr val="accent1">
                    <a:lumMod val="50000"/>
                  </a:schemeClr>
                </a:solidFill>
                <a:latin typeface="Times New Roman" panose="02020603050405020304" pitchFamily="18" charset="0"/>
                <a:cs typeface="Times New Roman" panose="02020603050405020304" pitchFamily="18" charset="0"/>
              </a:rPr>
              <a:t>Не подлежат рассмотрению налоговыми органами после 1 января 2023 года заявления если в отношении таких заявлений до 31 декабря 2022 года (включительно) налоговым органом не принято решение:</a:t>
            </a:r>
          </a:p>
          <a:p>
            <a:endParaRPr lang="ru-RU" sz="2000" dirty="0">
              <a:solidFill>
                <a:schemeClr val="accent1">
                  <a:lumMod val="50000"/>
                </a:schemeClr>
              </a:solidFill>
              <a:latin typeface="Times New Roman" panose="02020603050405020304" pitchFamily="18" charset="0"/>
              <a:cs typeface="Times New Roman" panose="02020603050405020304" pitchFamily="18" charset="0"/>
            </a:endParaRPr>
          </a:p>
          <a:p>
            <a:r>
              <a:rPr lang="ru-RU" sz="2000" dirty="0">
                <a:solidFill>
                  <a:schemeClr val="accent1">
                    <a:lumMod val="50000"/>
                  </a:schemeClr>
                </a:solidFill>
                <a:latin typeface="Times New Roman" panose="02020603050405020304" pitchFamily="18" charset="0"/>
                <a:cs typeface="Times New Roman" panose="02020603050405020304" pitchFamily="18" charset="0"/>
              </a:rPr>
              <a:t>- о возврате суммы излишне уплаченного (взысканного, подлежащего возмещению) налога;</a:t>
            </a:r>
          </a:p>
          <a:p>
            <a:endParaRPr lang="ru-RU" sz="2000" dirty="0">
              <a:solidFill>
                <a:schemeClr val="accent1">
                  <a:lumMod val="50000"/>
                </a:schemeClr>
              </a:solidFill>
              <a:latin typeface="Times New Roman" panose="02020603050405020304" pitchFamily="18" charset="0"/>
              <a:cs typeface="Times New Roman" panose="02020603050405020304" pitchFamily="18" charset="0"/>
            </a:endParaRPr>
          </a:p>
          <a:p>
            <a:r>
              <a:rPr lang="ru-RU" sz="2000" dirty="0">
                <a:solidFill>
                  <a:schemeClr val="accent1">
                    <a:lumMod val="50000"/>
                  </a:schemeClr>
                </a:solidFill>
                <a:latin typeface="Times New Roman" panose="02020603050405020304" pitchFamily="18" charset="0"/>
                <a:cs typeface="Times New Roman" panose="02020603050405020304" pitchFamily="18" charset="0"/>
              </a:rPr>
              <a:t>- о зачете суммы излишне уплаченного (подлежащего возмещению) налога;</a:t>
            </a:r>
          </a:p>
          <a:p>
            <a:endParaRPr lang="ru-RU" sz="2000" dirty="0">
              <a:solidFill>
                <a:schemeClr val="accent1">
                  <a:lumMod val="50000"/>
                </a:schemeClr>
              </a:solidFill>
              <a:latin typeface="Times New Roman" panose="02020603050405020304" pitchFamily="18" charset="0"/>
              <a:cs typeface="Times New Roman" panose="02020603050405020304" pitchFamily="18" charset="0"/>
            </a:endParaRPr>
          </a:p>
          <a:p>
            <a:r>
              <a:rPr lang="ru-RU" sz="2000" dirty="0">
                <a:solidFill>
                  <a:schemeClr val="accent1">
                    <a:lumMod val="50000"/>
                  </a:schemeClr>
                </a:solidFill>
                <a:latin typeface="Times New Roman" panose="02020603050405020304" pitchFamily="18" charset="0"/>
                <a:cs typeface="Times New Roman" panose="02020603050405020304" pitchFamily="18" charset="0"/>
              </a:rPr>
              <a:t>- о предоставлении отсрочки или рассрочки по уплате налога</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a:t>
            </a:r>
            <a:endParaRPr lang="ru-RU" sz="2000" dirty="0" smtClean="0"/>
          </a:p>
          <a:p>
            <a:endParaRPr lang="ru-RU" sz="2000" dirty="0"/>
          </a:p>
        </p:txBody>
      </p:sp>
      <p:sp>
        <p:nvSpPr>
          <p:cNvPr id="4" name="Прямоугольник 3"/>
          <p:cNvSpPr/>
          <p:nvPr/>
        </p:nvSpPr>
        <p:spPr>
          <a:xfrm>
            <a:off x="9716568" y="6353372"/>
            <a:ext cx="59123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14</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40918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16</a:t>
            </a:fld>
            <a:endParaRPr lang="ru-RU" dirty="0">
              <a:solidFill>
                <a:prstClr val="white"/>
              </a:solidFill>
            </a:endParaRPr>
          </a:p>
        </p:txBody>
      </p:sp>
      <p:sp>
        <p:nvSpPr>
          <p:cNvPr id="3" name="Заголовок 2"/>
          <p:cNvSpPr>
            <a:spLocks noGrp="1"/>
          </p:cNvSpPr>
          <p:nvPr>
            <p:ph type="title"/>
          </p:nvPr>
        </p:nvSpPr>
        <p:spPr>
          <a:xfrm>
            <a:off x="516467" y="172657"/>
            <a:ext cx="9203265" cy="1266676"/>
          </a:xfrm>
        </p:spPr>
        <p:txBody>
          <a:bodyPr/>
          <a:lstStyle/>
          <a:p>
            <a:pPr marL="0" lvl="0" indent="0" algn="ctr">
              <a:spcBef>
                <a:spcPts val="0"/>
              </a:spcBef>
              <a:buNone/>
              <a:defRPr/>
            </a:pPr>
            <a:r>
              <a:rPr lang="ru-RU" sz="2000" dirty="0">
                <a:solidFill>
                  <a:schemeClr val="accent6"/>
                </a:solidFill>
                <a:effectLst/>
                <a:latin typeface="Times New Roman" panose="02020603050405020304" pitchFamily="18" charset="0"/>
                <a:ea typeface="+mn-ea"/>
                <a:cs typeface="Times New Roman" panose="02020603050405020304" pitchFamily="18" charset="0"/>
              </a:rPr>
              <a:t>Сальдо единого налогового счета</a:t>
            </a:r>
            <a:r>
              <a:rPr lang="ru-RU" sz="1800" dirty="0">
                <a:solidFill>
                  <a:srgbClr val="4E67C8">
                    <a:lumMod val="50000"/>
                  </a:srgbClr>
                </a:solidFill>
                <a:effectLst/>
                <a:latin typeface="Times New Roman" panose="02020603050405020304" pitchFamily="18" charset="0"/>
                <a:ea typeface="+mn-ea"/>
                <a:cs typeface="Times New Roman" panose="02020603050405020304" pitchFamily="18" charset="0"/>
              </a:rPr>
              <a:t> </a:t>
            </a:r>
            <a:r>
              <a:rPr lang="ru-RU" sz="1800" dirty="0" smtClean="0">
                <a:solidFill>
                  <a:srgbClr val="4E67C8">
                    <a:lumMod val="50000"/>
                  </a:srgbClr>
                </a:solidFill>
                <a:effectLst/>
                <a:latin typeface="Times New Roman" panose="02020603050405020304" pitchFamily="18" charset="0"/>
                <a:ea typeface="+mn-ea"/>
                <a:cs typeface="Times New Roman" panose="02020603050405020304" pitchFamily="18" charset="0"/>
              </a:rPr>
              <a:t>(ЕНС) представляет </a:t>
            </a:r>
            <a:r>
              <a:rPr lang="ru-RU" sz="1800" dirty="0">
                <a:solidFill>
                  <a:srgbClr val="4E67C8">
                    <a:lumMod val="50000"/>
                  </a:srgbClr>
                </a:solidFill>
                <a:effectLst/>
                <a:latin typeface="Times New Roman" panose="02020603050405020304" pitchFamily="18" charset="0"/>
                <a:ea typeface="+mn-ea"/>
                <a:cs typeface="Times New Roman" panose="02020603050405020304" pitchFamily="18" charset="0"/>
              </a:rPr>
              <a:t>собой разницу между общей суммой денежных средств, перечисленных и (или) признаваемых в качестве единого налогового платежа, и денежным выражением совокупной обязанности. </a:t>
            </a:r>
            <a:r>
              <a:rPr lang="ru-RU" sz="1800" dirty="0" smtClean="0">
                <a:solidFill>
                  <a:srgbClr val="4E67C8">
                    <a:lumMod val="50000"/>
                  </a:srgbClr>
                </a:solidFill>
                <a:effectLst/>
                <a:latin typeface="Times New Roman" panose="02020603050405020304" pitchFamily="18" charset="0"/>
                <a:ea typeface="+mn-ea"/>
                <a:cs typeface="Times New Roman" panose="02020603050405020304" pitchFamily="18" charset="0"/>
              </a:rPr>
              <a:t/>
            </a:r>
            <a:br>
              <a:rPr lang="ru-RU" sz="1800" dirty="0" smtClean="0">
                <a:solidFill>
                  <a:srgbClr val="4E67C8">
                    <a:lumMod val="50000"/>
                  </a:srgbClr>
                </a:solidFill>
                <a:effectLst/>
                <a:latin typeface="Times New Roman" panose="02020603050405020304" pitchFamily="18" charset="0"/>
                <a:ea typeface="+mn-ea"/>
                <a:cs typeface="Times New Roman" panose="02020603050405020304" pitchFamily="18" charset="0"/>
              </a:rPr>
            </a:br>
            <a:r>
              <a:rPr lang="ru-RU" sz="1800" i="1" dirty="0" smtClean="0">
                <a:solidFill>
                  <a:srgbClr val="4E67C8">
                    <a:lumMod val="50000"/>
                  </a:srgbClr>
                </a:solidFill>
                <a:effectLst/>
                <a:latin typeface="Times New Roman" panose="02020603050405020304" pitchFamily="18" charset="0"/>
                <a:ea typeface="+mn-ea"/>
                <a:cs typeface="Times New Roman" panose="02020603050405020304" pitchFamily="18" charset="0"/>
              </a:rPr>
              <a:t>(статья 4 </a:t>
            </a:r>
            <a:r>
              <a:rPr lang="ru-RU" sz="1800" i="1" dirty="0">
                <a:solidFill>
                  <a:srgbClr val="4E67C8">
                    <a:lumMod val="50000"/>
                  </a:srgbClr>
                </a:solidFill>
                <a:effectLst/>
                <a:latin typeface="Times New Roman" panose="02020603050405020304" pitchFamily="18" charset="0"/>
                <a:ea typeface="+mn-ea"/>
                <a:cs typeface="Times New Roman" panose="02020603050405020304" pitchFamily="18" charset="0"/>
              </a:rPr>
              <a:t>Федерального закона от 14.07.2022 № </a:t>
            </a:r>
            <a:r>
              <a:rPr lang="ru-RU" sz="1800" i="1" dirty="0" smtClean="0">
                <a:solidFill>
                  <a:srgbClr val="4E67C8">
                    <a:lumMod val="50000"/>
                  </a:srgbClr>
                </a:solidFill>
                <a:effectLst/>
                <a:latin typeface="Times New Roman" panose="02020603050405020304" pitchFamily="18" charset="0"/>
                <a:ea typeface="+mn-ea"/>
                <a:cs typeface="Times New Roman" panose="02020603050405020304" pitchFamily="18" charset="0"/>
              </a:rPr>
              <a:t>263-ФЗ)</a:t>
            </a:r>
            <a:r>
              <a:rPr lang="ru-RU" sz="1800" i="1" dirty="0">
                <a:solidFill>
                  <a:srgbClr val="4E67C8">
                    <a:lumMod val="50000"/>
                  </a:srgbClr>
                </a:solidFill>
                <a:effectLst/>
                <a:latin typeface="Times New Roman" panose="02020603050405020304" pitchFamily="18" charset="0"/>
                <a:ea typeface="+mn-ea"/>
                <a:cs typeface="Times New Roman" panose="02020603050405020304" pitchFamily="18" charset="0"/>
              </a:rPr>
              <a:t/>
            </a:r>
            <a:br>
              <a:rPr lang="ru-RU" sz="1800" i="1" dirty="0">
                <a:solidFill>
                  <a:srgbClr val="4E67C8">
                    <a:lumMod val="50000"/>
                  </a:srgbClr>
                </a:solidFill>
                <a:effectLst/>
                <a:latin typeface="Times New Roman" panose="02020603050405020304" pitchFamily="18" charset="0"/>
                <a:ea typeface="+mn-ea"/>
                <a:cs typeface="Times New Roman" panose="02020603050405020304" pitchFamily="18" charset="0"/>
              </a:rPr>
            </a:br>
            <a:r>
              <a:rPr lang="ru-RU" sz="2000" dirty="0">
                <a:solidFill>
                  <a:srgbClr val="4E67C8">
                    <a:lumMod val="50000"/>
                  </a:srgbClr>
                </a:solidFill>
                <a:effectLst/>
                <a:latin typeface="Times New Roman" panose="02020603050405020304" pitchFamily="18" charset="0"/>
                <a:ea typeface="+mn-ea"/>
                <a:cs typeface="Times New Roman" panose="02020603050405020304" pitchFamily="18" charset="0"/>
              </a:rPr>
              <a:t> </a:t>
            </a:r>
            <a:br>
              <a:rPr lang="ru-RU" sz="2000" dirty="0">
                <a:solidFill>
                  <a:srgbClr val="4E67C8">
                    <a:lumMod val="50000"/>
                  </a:srgbClr>
                </a:solidFill>
                <a:effectLst/>
                <a:latin typeface="Times New Roman" panose="02020603050405020304" pitchFamily="18" charset="0"/>
                <a:ea typeface="+mn-ea"/>
                <a:cs typeface="Times New Roman" panose="02020603050405020304" pitchFamily="18" charset="0"/>
              </a:rPr>
            </a:br>
            <a:endParaRPr lang="ru-RU" sz="2000" dirty="0"/>
          </a:p>
        </p:txBody>
      </p:sp>
      <p:graphicFrame>
        <p:nvGraphicFramePr>
          <p:cNvPr id="5" name="Объект 4"/>
          <p:cNvGraphicFramePr>
            <a:graphicFrameLocks noGrp="1"/>
          </p:cNvGraphicFramePr>
          <p:nvPr>
            <p:ph sz="quarter" idx="13"/>
            <p:extLst/>
          </p:nvPr>
        </p:nvGraphicFramePr>
        <p:xfrm>
          <a:off x="93133" y="1236234"/>
          <a:ext cx="9643531" cy="5579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Прямоугольник 7"/>
          <p:cNvSpPr/>
          <p:nvPr/>
        </p:nvSpPr>
        <p:spPr>
          <a:xfrm>
            <a:off x="9652501" y="6372946"/>
            <a:ext cx="648007"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200" b="1" dirty="0">
              <a:solidFill>
                <a:schemeClr val="bg1"/>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9716568" y="6353372"/>
            <a:ext cx="59123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15</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79518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9087" y="285253"/>
            <a:ext cx="9516651" cy="654547"/>
          </a:xfrm>
        </p:spPr>
        <p:txBody>
          <a:bodyPr/>
          <a:lstStyle/>
          <a:p>
            <a:pPr marL="0" lvl="0" indent="0" algn="ctr" defTabSz="1219170">
              <a:spcBef>
                <a:spcPts val="0"/>
              </a:spcBef>
              <a:buNone/>
            </a:pPr>
            <a:r>
              <a:rPr lang="en-US" sz="2400" dirty="0" smtClean="0">
                <a:solidFill>
                  <a:prstClr val="black"/>
                </a:solidFill>
                <a:effectLst/>
                <a:latin typeface="Roboto Condensed" panose="020B0604020202020204" charset="0"/>
                <a:ea typeface="Roboto Condensed" panose="020B0604020202020204" charset="0"/>
                <a:cs typeface="+mn-cs"/>
              </a:rPr>
              <a:t/>
            </a:r>
            <a:br>
              <a:rPr lang="en-US" sz="2400" dirty="0" smtClean="0">
                <a:solidFill>
                  <a:prstClr val="black"/>
                </a:solidFill>
                <a:effectLst/>
                <a:latin typeface="Roboto Condensed" panose="020B0604020202020204" charset="0"/>
                <a:ea typeface="Roboto Condensed" panose="020B0604020202020204" charset="0"/>
                <a:cs typeface="+mn-cs"/>
              </a:rPr>
            </a:br>
            <a:r>
              <a:rPr lang="en-US" sz="2400" dirty="0">
                <a:solidFill>
                  <a:prstClr val="black"/>
                </a:solidFill>
                <a:effectLst/>
                <a:latin typeface="Roboto Condensed" panose="020B0604020202020204" charset="0"/>
                <a:ea typeface="Roboto Condensed" panose="020B0604020202020204" charset="0"/>
                <a:cs typeface="+mn-cs"/>
              </a:rPr>
              <a:t/>
            </a:r>
            <a:br>
              <a:rPr lang="en-US" sz="2400" dirty="0">
                <a:solidFill>
                  <a:prstClr val="black"/>
                </a:solidFill>
                <a:effectLst/>
                <a:latin typeface="Roboto Condensed" panose="020B0604020202020204" charset="0"/>
                <a:ea typeface="Roboto Condensed" panose="020B0604020202020204" charset="0"/>
                <a:cs typeface="+mn-cs"/>
              </a:rPr>
            </a:br>
            <a:r>
              <a:rPr lang="ru-RU" sz="2400" dirty="0" smtClean="0">
                <a:solidFill>
                  <a:prstClr val="black"/>
                </a:solidFill>
                <a:effectLst/>
                <a:latin typeface="Times New Roman" panose="02020603050405020304" pitchFamily="18" charset="0"/>
                <a:ea typeface="Roboto Condensed" panose="020B0604020202020204" charset="0"/>
                <a:cs typeface="Times New Roman" panose="02020603050405020304" pitchFamily="18" charset="0"/>
              </a:rPr>
              <a:t>ИНФОРМАЦИОННОЕ </a:t>
            </a:r>
            <a:r>
              <a:rPr lang="ru-RU" sz="2400" dirty="0">
                <a:solidFill>
                  <a:prstClr val="black"/>
                </a:solidFill>
                <a:effectLst/>
                <a:latin typeface="Times New Roman" panose="02020603050405020304" pitchFamily="18" charset="0"/>
                <a:ea typeface="Roboto Condensed" panose="020B0604020202020204" charset="0"/>
                <a:cs typeface="Times New Roman" panose="02020603050405020304" pitchFamily="18" charset="0"/>
              </a:rPr>
              <a:t>СООБЩЕНИЕ О СОСТОЯНИИ РАСЧЕТОВ С БЮДЖЕТОМ</a:t>
            </a:r>
            <a:br>
              <a:rPr lang="ru-RU" sz="2400" dirty="0">
                <a:solidFill>
                  <a:prstClr val="black"/>
                </a:solidFill>
                <a:effectLst/>
                <a:latin typeface="Times New Roman" panose="02020603050405020304" pitchFamily="18" charset="0"/>
                <a:ea typeface="Roboto Condensed" panose="020B0604020202020204"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291787" y="1479001"/>
            <a:ext cx="7231098" cy="5416866"/>
          </a:xfrm>
          <a:prstGeom prst="rect">
            <a:avLst/>
          </a:prstGeom>
          <a:ln>
            <a:solidFill>
              <a:schemeClr val="tx1"/>
            </a:solidFill>
          </a:ln>
        </p:spPr>
      </p:pic>
      <p:sp>
        <p:nvSpPr>
          <p:cNvPr id="7" name="TextBox 6"/>
          <p:cNvSpPr txBox="1"/>
          <p:nvPr/>
        </p:nvSpPr>
        <p:spPr>
          <a:xfrm>
            <a:off x="7522885" y="4449654"/>
            <a:ext cx="2802215" cy="2431435"/>
          </a:xfrm>
          <a:prstGeom prst="rect">
            <a:avLst/>
          </a:prstGeom>
          <a:solidFill>
            <a:schemeClr val="accent3">
              <a:lumMod val="20000"/>
              <a:lumOff val="80000"/>
            </a:schemeClr>
          </a:solidFill>
          <a:ln>
            <a:solidFill>
              <a:schemeClr val="tx1"/>
            </a:solidFill>
          </a:ln>
        </p:spPr>
        <p:txBody>
          <a:bodyPr wrap="square"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Сообщения направляются по ТКС или через личный кабинет </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(по состоянию на 23.11.2022 направлено  </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42 384 информационных сообщений)</a:t>
            </a:r>
          </a:p>
        </p:txBody>
      </p:sp>
      <p:sp>
        <p:nvSpPr>
          <p:cNvPr id="8" name="TextBox 7"/>
          <p:cNvSpPr txBox="1"/>
          <p:nvPr/>
        </p:nvSpPr>
        <p:spPr>
          <a:xfrm>
            <a:off x="7519837" y="1479000"/>
            <a:ext cx="2805263" cy="2862322"/>
          </a:xfrm>
          <a:prstGeom prst="rect">
            <a:avLst/>
          </a:prstGeom>
          <a:solidFill>
            <a:schemeClr val="accent3">
              <a:lumMod val="20000"/>
              <a:lumOff val="80000"/>
            </a:schemeClr>
          </a:solidFill>
          <a:ln>
            <a:solidFill>
              <a:schemeClr val="tx1"/>
            </a:solidFill>
          </a:ln>
        </p:spPr>
        <p:txBody>
          <a:bodyPr wrap="square"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Начиная с 28.10.2022 ФНС России централизованно проводит мероприятия по направлению в адрес налогоплательщиков  Информационных сообщений о состоянии расчетов с бюджетом.</a:t>
            </a:r>
          </a:p>
        </p:txBody>
      </p:sp>
      <p:sp>
        <p:nvSpPr>
          <p:cNvPr id="6" name="Прямоугольник 5"/>
          <p:cNvSpPr/>
          <p:nvPr/>
        </p:nvSpPr>
        <p:spPr>
          <a:xfrm>
            <a:off x="9795738" y="6647630"/>
            <a:ext cx="59123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2">
                    <a:lumMod val="25000"/>
                  </a:schemeClr>
                </a:solidFill>
                <a:latin typeface="Times New Roman" panose="02020603050405020304" pitchFamily="18" charset="0"/>
                <a:cs typeface="Times New Roman" panose="02020603050405020304" pitchFamily="18" charset="0"/>
              </a:rPr>
              <a:t>16</a:t>
            </a:r>
            <a:endParaRPr lang="ru-RU" sz="3200" b="1"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93231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Объект 10"/>
          <p:cNvGraphicFramePr>
            <a:graphicFrameLocks noChangeAspect="1"/>
          </p:cNvGraphicFramePr>
          <p:nvPr>
            <p:extLst>
              <p:ext uri="{D42A27DB-BD31-4B8C-83A1-F6EECF244321}">
                <p14:modId xmlns:p14="http://schemas.microsoft.com/office/powerpoint/2010/main" val="3465142746"/>
              </p:ext>
            </p:extLst>
          </p:nvPr>
        </p:nvGraphicFramePr>
        <p:xfrm>
          <a:off x="5071378" y="1193800"/>
          <a:ext cx="6324755" cy="6153554"/>
        </p:xfrm>
        <a:graphic>
          <a:graphicData uri="http://schemas.openxmlformats.org/presentationml/2006/ole">
            <mc:AlternateContent xmlns:mc="http://schemas.openxmlformats.org/markup-compatibility/2006">
              <mc:Choice xmlns:v="urn:schemas-microsoft-com:vml" Requires="v">
                <p:oleObj spid="_x0000_s1033" name="Документ" r:id="rId4" imgW="6216891" imgH="6047730" progId="Word.Document.12">
                  <p:embed/>
                </p:oleObj>
              </mc:Choice>
              <mc:Fallback>
                <p:oleObj name="Документ" r:id="rId4" imgW="6216891" imgH="6047730" progId="Word.Document.12">
                  <p:embed/>
                  <p:pic>
                    <p:nvPicPr>
                      <p:cNvPr id="0" name=""/>
                      <p:cNvPicPr/>
                      <p:nvPr/>
                    </p:nvPicPr>
                    <p:blipFill>
                      <a:blip r:embed="rId5"/>
                      <a:stretch>
                        <a:fillRect/>
                      </a:stretch>
                    </p:blipFill>
                    <p:spPr>
                      <a:xfrm>
                        <a:off x="5071378" y="1193800"/>
                        <a:ext cx="6324755" cy="6153554"/>
                      </a:xfrm>
                      <a:prstGeom prst="rect">
                        <a:avLst/>
                      </a:prstGeom>
                    </p:spPr>
                  </p:pic>
                </p:oleObj>
              </mc:Fallback>
            </mc:AlternateContent>
          </a:graphicData>
        </a:graphic>
      </p:graphicFrame>
      <p:sp>
        <p:nvSpPr>
          <p:cNvPr id="3" name="Заголовок 2"/>
          <p:cNvSpPr>
            <a:spLocks noGrp="1"/>
          </p:cNvSpPr>
          <p:nvPr>
            <p:ph type="title"/>
          </p:nvPr>
        </p:nvSpPr>
        <p:spPr>
          <a:xfrm>
            <a:off x="698501" y="0"/>
            <a:ext cx="9097432" cy="928010"/>
          </a:xfrm>
          <a:effectLst/>
        </p:spPr>
        <p:txBody>
          <a:bodyPr/>
          <a:lstStyle/>
          <a:p>
            <a:pPr marL="0" indent="0" algn="ctr">
              <a:buNone/>
            </a:pPr>
            <a:r>
              <a:rPr lang="ru-RU" sz="2800" dirty="0" smtClean="0">
                <a:ln w="10541" cmpd="sng">
                  <a:solidFill>
                    <a:schemeClr val="accent1">
                      <a:shade val="88000"/>
                      <a:satMod val="110000"/>
                    </a:schemeClr>
                  </a:solidFill>
                  <a:prstDash val="solid"/>
                </a:ln>
                <a:solidFill>
                  <a:schemeClr val="tx1"/>
                </a:solidFill>
                <a:effectLst/>
                <a:latin typeface="Times New Roman" panose="02020603050405020304" pitchFamily="18" charset="0"/>
                <a:cs typeface="Times New Roman" panose="02020603050405020304" pitchFamily="18" charset="0"/>
              </a:rPr>
              <a:t>Реквизиты для уплаты единого </a:t>
            </a:r>
            <a:r>
              <a:rPr lang="ru-RU" sz="2800" dirty="0">
                <a:ln w="10541" cmpd="sng">
                  <a:solidFill>
                    <a:schemeClr val="accent1">
                      <a:shade val="88000"/>
                      <a:satMod val="110000"/>
                    </a:schemeClr>
                  </a:solidFill>
                  <a:prstDash val="solid"/>
                </a:ln>
                <a:solidFill>
                  <a:schemeClr val="tx1"/>
                </a:solidFill>
                <a:effectLst/>
                <a:latin typeface="Times New Roman" panose="02020603050405020304" pitchFamily="18" charset="0"/>
                <a:cs typeface="Times New Roman" panose="02020603050405020304" pitchFamily="18" charset="0"/>
              </a:rPr>
              <a:t>налогового платежа с 01.01.2023 </a:t>
            </a:r>
            <a:r>
              <a:rPr lang="ru-RU" sz="2800" dirty="0" smtClean="0">
                <a:ln w="10541" cmpd="sng">
                  <a:solidFill>
                    <a:schemeClr val="accent1">
                      <a:shade val="88000"/>
                      <a:satMod val="110000"/>
                    </a:schemeClr>
                  </a:solidFill>
                  <a:prstDash val="solid"/>
                </a:ln>
                <a:solidFill>
                  <a:schemeClr val="tx1"/>
                </a:solidFill>
                <a:effectLst/>
                <a:latin typeface="Times New Roman" panose="02020603050405020304" pitchFamily="18" charset="0"/>
                <a:cs typeface="Times New Roman" panose="02020603050405020304" pitchFamily="18" charset="0"/>
              </a:rPr>
              <a:t> </a:t>
            </a:r>
            <a:endParaRPr lang="ru-RU" sz="2800" dirty="0">
              <a:ln w="10541" cmpd="sng">
                <a:solidFill>
                  <a:schemeClr val="accent1">
                    <a:shade val="88000"/>
                    <a:satMod val="110000"/>
                  </a:schemeClr>
                </a:solidFill>
                <a:prstDash val="solid"/>
              </a:ln>
              <a:solidFill>
                <a:schemeClr val="tx1"/>
              </a:solidFill>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9605087" y="6411492"/>
            <a:ext cx="720013"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200" b="1" dirty="0">
              <a:solidFill>
                <a:schemeClr val="bg1"/>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6"/>
          <a:stretch>
            <a:fillRect/>
          </a:stretch>
        </p:blipFill>
        <p:spPr>
          <a:xfrm>
            <a:off x="0" y="1193800"/>
            <a:ext cx="5071378" cy="5737590"/>
          </a:xfrm>
          <a:prstGeom prst="rect">
            <a:avLst/>
          </a:prstGeom>
          <a:ln>
            <a:solidFill>
              <a:schemeClr val="tx1"/>
            </a:solidFill>
          </a:ln>
        </p:spPr>
      </p:pic>
      <p:sp>
        <p:nvSpPr>
          <p:cNvPr id="8" name="Прямоугольник 7"/>
          <p:cNvSpPr/>
          <p:nvPr/>
        </p:nvSpPr>
        <p:spPr>
          <a:xfrm>
            <a:off x="9719700" y="6473976"/>
            <a:ext cx="622023"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2">
                    <a:lumMod val="25000"/>
                  </a:schemeClr>
                </a:solidFill>
                <a:latin typeface="Times New Roman" panose="02020603050405020304" pitchFamily="18" charset="0"/>
                <a:cs typeface="Times New Roman" panose="02020603050405020304" pitchFamily="18" charset="0"/>
              </a:rPr>
              <a:t>17</a:t>
            </a:r>
            <a:endParaRPr lang="ru-RU" sz="3200" b="1"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20098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19</a:t>
            </a:fld>
            <a:endParaRPr lang="ru-RU" dirty="0">
              <a:solidFill>
                <a:prstClr val="white"/>
              </a:solidFill>
            </a:endParaRPr>
          </a:p>
        </p:txBody>
      </p:sp>
      <p:sp>
        <p:nvSpPr>
          <p:cNvPr id="3" name="Заголовок 2"/>
          <p:cNvSpPr>
            <a:spLocks noGrp="1"/>
          </p:cNvSpPr>
          <p:nvPr>
            <p:ph type="title"/>
          </p:nvPr>
        </p:nvSpPr>
        <p:spPr>
          <a:xfrm>
            <a:off x="406400" y="141693"/>
            <a:ext cx="9702799" cy="928010"/>
          </a:xfrm>
          <a:effectLst/>
        </p:spPr>
        <p:txBody>
          <a:bodyPr/>
          <a:lstStyle/>
          <a:p>
            <a:pPr marL="0" indent="0" algn="ctr">
              <a:buNone/>
            </a:pPr>
            <a:r>
              <a:rPr lang="ru-RU" sz="2800" dirty="0" smtClean="0">
                <a:ln w="10541" cmpd="sng">
                  <a:solidFill>
                    <a:schemeClr val="accent1">
                      <a:shade val="88000"/>
                      <a:satMod val="110000"/>
                    </a:schemeClr>
                  </a:solidFill>
                  <a:prstDash val="solid"/>
                </a:ln>
                <a:solidFill>
                  <a:schemeClr val="tx1"/>
                </a:solidFill>
                <a:effectLst/>
                <a:latin typeface="Times New Roman" panose="02020603050405020304" pitchFamily="18" charset="0"/>
                <a:cs typeface="Times New Roman" panose="02020603050405020304" pitchFamily="18" charset="0"/>
              </a:rPr>
              <a:t>Реквизиты для уплаты </a:t>
            </a:r>
            <a:r>
              <a:rPr lang="ru-RU" sz="2800" dirty="0">
                <a:ln w="10541" cmpd="sng">
                  <a:solidFill>
                    <a:schemeClr val="accent1">
                      <a:shade val="88000"/>
                      <a:satMod val="110000"/>
                    </a:schemeClr>
                  </a:solidFill>
                  <a:prstDash val="solid"/>
                </a:ln>
                <a:solidFill>
                  <a:schemeClr val="tx1"/>
                </a:solidFill>
                <a:effectLst/>
                <a:latin typeface="Times New Roman" panose="02020603050405020304" pitchFamily="18" charset="0"/>
                <a:cs typeface="Times New Roman" panose="02020603050405020304" pitchFamily="18" charset="0"/>
              </a:rPr>
              <a:t>налоговых </a:t>
            </a:r>
            <a:r>
              <a:rPr lang="ru-RU" sz="2800" dirty="0" smtClean="0">
                <a:ln w="10541" cmpd="sng">
                  <a:solidFill>
                    <a:schemeClr val="accent1">
                      <a:shade val="88000"/>
                      <a:satMod val="110000"/>
                    </a:schemeClr>
                  </a:solidFill>
                  <a:prstDash val="solid"/>
                </a:ln>
                <a:solidFill>
                  <a:schemeClr val="tx1"/>
                </a:solidFill>
                <a:effectLst/>
                <a:latin typeface="Times New Roman" panose="02020603050405020304" pitchFamily="18" charset="0"/>
                <a:cs typeface="Times New Roman" panose="02020603050405020304" pitchFamily="18" charset="0"/>
              </a:rPr>
              <a:t>платежей с </a:t>
            </a:r>
            <a:r>
              <a:rPr lang="ru-RU" sz="2800" dirty="0">
                <a:ln w="10541" cmpd="sng">
                  <a:solidFill>
                    <a:schemeClr val="accent1">
                      <a:shade val="88000"/>
                      <a:satMod val="110000"/>
                    </a:schemeClr>
                  </a:solidFill>
                  <a:prstDash val="solid"/>
                </a:ln>
                <a:solidFill>
                  <a:schemeClr val="tx1"/>
                </a:solidFill>
                <a:effectLst/>
                <a:latin typeface="Times New Roman" panose="02020603050405020304" pitchFamily="18" charset="0"/>
                <a:cs typeface="Times New Roman" panose="02020603050405020304" pitchFamily="18" charset="0"/>
              </a:rPr>
              <a:t>01.01.2023, </a:t>
            </a:r>
            <a:r>
              <a:rPr lang="ru-RU" sz="2800" dirty="0" smtClean="0">
                <a:ln w="10541" cmpd="sng">
                  <a:solidFill>
                    <a:schemeClr val="accent1">
                      <a:shade val="88000"/>
                      <a:satMod val="110000"/>
                    </a:schemeClr>
                  </a:solidFill>
                  <a:prstDash val="solid"/>
                </a:ln>
                <a:solidFill>
                  <a:srgbClr val="FF0000"/>
                </a:solidFill>
                <a:effectLst/>
                <a:latin typeface="Times New Roman" panose="02020603050405020304" pitchFamily="18" charset="0"/>
                <a:cs typeface="Times New Roman" panose="02020603050405020304" pitchFamily="18" charset="0"/>
              </a:rPr>
              <a:t>не участвующих </a:t>
            </a:r>
            <a:r>
              <a:rPr lang="ru-RU" sz="2800" dirty="0" smtClean="0">
                <a:ln w="10541" cmpd="sng">
                  <a:solidFill>
                    <a:schemeClr val="accent1">
                      <a:shade val="88000"/>
                      <a:satMod val="110000"/>
                    </a:schemeClr>
                  </a:solidFill>
                  <a:prstDash val="solid"/>
                </a:ln>
                <a:solidFill>
                  <a:schemeClr val="tx1"/>
                </a:solidFill>
                <a:effectLst/>
                <a:latin typeface="Times New Roman" panose="02020603050405020304" pitchFamily="18" charset="0"/>
                <a:cs typeface="Times New Roman" panose="02020603050405020304" pitchFamily="18" charset="0"/>
              </a:rPr>
              <a:t>в Едином налоговом сальдо</a:t>
            </a:r>
            <a:endParaRPr lang="ru-RU" sz="2800" dirty="0">
              <a:ln w="10541" cmpd="sng">
                <a:solidFill>
                  <a:schemeClr val="accent1">
                    <a:shade val="88000"/>
                    <a:satMod val="110000"/>
                  </a:schemeClr>
                </a:solidFill>
                <a:prstDash val="solid"/>
              </a:ln>
              <a:solidFill>
                <a:schemeClr val="tx1"/>
              </a:solidFill>
              <a:effectLst/>
              <a:latin typeface="Times New Roman" panose="02020603050405020304" pitchFamily="18" charset="0"/>
              <a:cs typeface="Times New Roman" panose="02020603050405020304" pitchFamily="18" charset="0"/>
            </a:endParaRPr>
          </a:p>
        </p:txBody>
      </p:sp>
      <p:graphicFrame>
        <p:nvGraphicFramePr>
          <p:cNvPr id="7" name="Объект 6"/>
          <p:cNvGraphicFramePr>
            <a:graphicFrameLocks noGrp="1"/>
          </p:cNvGraphicFramePr>
          <p:nvPr>
            <p:ph sz="quarter" idx="13"/>
            <p:extLst/>
          </p:nvPr>
        </p:nvGraphicFramePr>
        <p:xfrm>
          <a:off x="5257799" y="1319548"/>
          <a:ext cx="5067301" cy="5614653"/>
        </p:xfrm>
        <a:graphic>
          <a:graphicData uri="http://schemas.openxmlformats.org/drawingml/2006/table">
            <a:tbl>
              <a:tblPr>
                <a:tableStyleId>{5C22544A-7EE6-4342-B048-85BDC9FD1C3A}</a:tableStyleId>
              </a:tblPr>
              <a:tblGrid>
                <a:gridCol w="732190"/>
                <a:gridCol w="1459734"/>
                <a:gridCol w="2875377"/>
              </a:tblGrid>
              <a:tr h="872387">
                <a:tc>
                  <a:txBody>
                    <a:bodyPr/>
                    <a:lstStyle/>
                    <a:p>
                      <a:pPr algn="ctr">
                        <a:spcAft>
                          <a:spcPts val="0"/>
                        </a:spcAft>
                      </a:pPr>
                      <a:r>
                        <a:rPr lang="ru-RU" sz="1200" dirty="0">
                          <a:effectLst/>
                          <a:latin typeface="Times New Roman" panose="02020603050405020304" pitchFamily="18" charset="0"/>
                          <a:cs typeface="Times New Roman" panose="02020603050405020304" pitchFamily="18" charset="0"/>
                        </a:rPr>
                        <a:t>№ (поля) реквизита ПД</a:t>
                      </a:r>
                      <a:endParaRPr lang="ru-RU" sz="1200"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1200" dirty="0">
                          <a:effectLst/>
                          <a:latin typeface="Times New Roman" panose="02020603050405020304" pitchFamily="18" charset="0"/>
                          <a:cs typeface="Times New Roman" panose="02020603050405020304" pitchFamily="18" charset="0"/>
                        </a:rPr>
                        <a:t>Наименование (поля) реквизита платежного документа</a:t>
                      </a:r>
                      <a:endParaRPr lang="ru-RU" sz="1200"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1200" dirty="0">
                          <a:effectLst/>
                          <a:latin typeface="Times New Roman" panose="02020603050405020304" pitchFamily="18" charset="0"/>
                          <a:cs typeface="Times New Roman" panose="02020603050405020304" pitchFamily="18" charset="0"/>
                        </a:rPr>
                        <a:t>Значение</a:t>
                      </a:r>
                      <a:endParaRPr lang="ru-RU" sz="1200"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3017">
                <a:tc>
                  <a:txBody>
                    <a:bodyPr/>
                    <a:lstStyle/>
                    <a:p>
                      <a:pPr algn="ctr">
                        <a:spcAft>
                          <a:spcPts val="0"/>
                        </a:spcAft>
                      </a:pPr>
                      <a:r>
                        <a:rPr lang="ru-RU" sz="1400" b="1" dirty="0">
                          <a:effectLst/>
                          <a:latin typeface="Times New Roman" panose="02020603050405020304" pitchFamily="18" charset="0"/>
                          <a:cs typeface="Times New Roman" panose="02020603050405020304" pitchFamily="18" charset="0"/>
                        </a:rPr>
                        <a:t>13</a:t>
                      </a:r>
                      <a:endParaRPr lang="ru-RU" sz="1400" b="1"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74930" algn="l">
                        <a:lnSpc>
                          <a:spcPct val="115000"/>
                        </a:lnSpc>
                        <a:spcAft>
                          <a:spcPts val="0"/>
                        </a:spcAft>
                      </a:pPr>
                      <a:r>
                        <a:rPr lang="ru-RU" sz="1100" dirty="0">
                          <a:effectLst/>
                          <a:latin typeface="Times New Roman" panose="02020603050405020304" pitchFamily="18" charset="0"/>
                          <a:cs typeface="Times New Roman" panose="02020603050405020304" pitchFamily="18" charset="0"/>
                        </a:rPr>
                        <a:t>Наименование банка получателя средств </a:t>
                      </a:r>
                      <a:endParaRPr lang="ru-RU" sz="1100"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1400" b="1" dirty="0">
                          <a:effectLst/>
                          <a:latin typeface="Times New Roman" panose="02020603050405020304" pitchFamily="18" charset="0"/>
                          <a:cs typeface="Times New Roman" panose="02020603050405020304" pitchFamily="18" charset="0"/>
                        </a:rPr>
                        <a:t>ОТДЕЛЕНИЕ ТУЛА БАНКА РОССИИ//УФК по Тульской области, г Тула</a:t>
                      </a:r>
                      <a:endParaRPr lang="ru-RU" sz="1400" b="1"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94540">
                <a:tc>
                  <a:txBody>
                    <a:bodyPr/>
                    <a:lstStyle/>
                    <a:p>
                      <a:pPr algn="ctr">
                        <a:spcAft>
                          <a:spcPts val="0"/>
                        </a:spcAft>
                      </a:pPr>
                      <a:r>
                        <a:rPr lang="ru-RU" sz="1400" b="1" dirty="0">
                          <a:effectLst/>
                          <a:latin typeface="Times New Roman" panose="02020603050405020304" pitchFamily="18" charset="0"/>
                          <a:cs typeface="Times New Roman" panose="02020603050405020304" pitchFamily="18" charset="0"/>
                        </a:rPr>
                        <a:t>14</a:t>
                      </a:r>
                      <a:endParaRPr lang="ru-RU" sz="1400" b="1"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74930" algn="l">
                        <a:lnSpc>
                          <a:spcPct val="115000"/>
                        </a:lnSpc>
                        <a:spcAft>
                          <a:spcPts val="0"/>
                        </a:spcAft>
                      </a:pPr>
                      <a:r>
                        <a:rPr lang="ru-RU" sz="1100" dirty="0">
                          <a:effectLst/>
                          <a:latin typeface="Times New Roman" panose="02020603050405020304" pitchFamily="18" charset="0"/>
                          <a:cs typeface="Times New Roman" panose="02020603050405020304" pitchFamily="18" charset="0"/>
                        </a:rPr>
                        <a:t>БИК банка получателя средств (БИК ТОФК) </a:t>
                      </a:r>
                      <a:endParaRPr lang="ru-RU" sz="1100"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74930" algn="ctr">
                        <a:lnSpc>
                          <a:spcPct val="115000"/>
                        </a:lnSpc>
                        <a:spcAft>
                          <a:spcPts val="0"/>
                        </a:spcAft>
                      </a:pPr>
                      <a:r>
                        <a:rPr lang="ru-RU" sz="1400" b="1" dirty="0">
                          <a:effectLst/>
                          <a:latin typeface="Times New Roman" panose="02020603050405020304" pitchFamily="18" charset="0"/>
                          <a:cs typeface="Times New Roman" panose="02020603050405020304" pitchFamily="18" charset="0"/>
                        </a:rPr>
                        <a:t>017003983</a:t>
                      </a:r>
                      <a:endParaRPr lang="ru-RU" sz="1400" b="1"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17686">
                <a:tc>
                  <a:txBody>
                    <a:bodyPr/>
                    <a:lstStyle/>
                    <a:p>
                      <a:pPr algn="ctr">
                        <a:spcAft>
                          <a:spcPts val="0"/>
                        </a:spcAft>
                      </a:pPr>
                      <a:r>
                        <a:rPr lang="ru-RU" sz="1400" b="1" dirty="0">
                          <a:effectLst/>
                          <a:latin typeface="Times New Roman" panose="02020603050405020304" pitchFamily="18" charset="0"/>
                          <a:cs typeface="Times New Roman" panose="02020603050405020304" pitchFamily="18" charset="0"/>
                        </a:rPr>
                        <a:t>15</a:t>
                      </a:r>
                      <a:endParaRPr lang="ru-RU" sz="1400" b="1"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74930" marR="74930" indent="-74930" algn="l">
                        <a:lnSpc>
                          <a:spcPct val="115000"/>
                        </a:lnSpc>
                        <a:spcAft>
                          <a:spcPts val="0"/>
                        </a:spcAft>
                      </a:pPr>
                      <a:r>
                        <a:rPr lang="ru-RU" sz="1100" dirty="0">
                          <a:effectLst/>
                          <a:latin typeface="Times New Roman" panose="02020603050405020304" pitchFamily="18" charset="0"/>
                          <a:cs typeface="Times New Roman" panose="02020603050405020304" pitchFamily="18" charset="0"/>
                        </a:rPr>
                        <a:t>№ счета банка </a:t>
                      </a:r>
                      <a:r>
                        <a:rPr lang="ru-RU" sz="1100" dirty="0" smtClean="0">
                          <a:effectLst/>
                          <a:latin typeface="Times New Roman" panose="02020603050405020304" pitchFamily="18" charset="0"/>
                          <a:cs typeface="Times New Roman" panose="02020603050405020304" pitchFamily="18" charset="0"/>
                        </a:rPr>
                        <a:t>получателя</a:t>
                      </a:r>
                      <a:r>
                        <a:rPr lang="ru-RU" sz="1100" baseline="0" dirty="0" smtClean="0">
                          <a:effectLst/>
                          <a:latin typeface="Times New Roman" panose="02020603050405020304" pitchFamily="18" charset="0"/>
                          <a:cs typeface="Times New Roman" panose="02020603050405020304" pitchFamily="18" charset="0"/>
                        </a:rPr>
                        <a:t> </a:t>
                      </a:r>
                      <a:r>
                        <a:rPr lang="ru-RU" sz="1100" dirty="0" smtClean="0">
                          <a:effectLst/>
                          <a:latin typeface="Times New Roman" panose="02020603050405020304" pitchFamily="18" charset="0"/>
                          <a:cs typeface="Times New Roman" panose="02020603050405020304" pitchFamily="18" charset="0"/>
                        </a:rPr>
                        <a:t>средств </a:t>
                      </a:r>
                      <a:endParaRPr lang="ru-RU" sz="1100" dirty="0">
                        <a:effectLst/>
                        <a:latin typeface="Times New Roman" panose="02020603050405020304" pitchFamily="18" charset="0"/>
                        <a:cs typeface="Times New Roman" panose="02020603050405020304" pitchFamily="18" charset="0"/>
                      </a:endParaRPr>
                    </a:p>
                    <a:p>
                      <a:pPr marR="74930" algn="l">
                        <a:lnSpc>
                          <a:spcPct val="115000"/>
                        </a:lnSpc>
                        <a:spcAft>
                          <a:spcPts val="0"/>
                        </a:spcAft>
                      </a:pPr>
                      <a:r>
                        <a:rPr lang="ru-RU" sz="1100" dirty="0">
                          <a:effectLst/>
                          <a:latin typeface="Times New Roman" panose="02020603050405020304" pitchFamily="18" charset="0"/>
                          <a:cs typeface="Times New Roman" panose="02020603050405020304" pitchFamily="18" charset="0"/>
                        </a:rPr>
                        <a:t>(номер банковского счета, входящего в </a:t>
                      </a:r>
                    </a:p>
                    <a:p>
                      <a:pPr marR="74930" algn="l">
                        <a:lnSpc>
                          <a:spcPct val="115000"/>
                        </a:lnSpc>
                        <a:spcAft>
                          <a:spcPts val="0"/>
                        </a:spcAft>
                      </a:pPr>
                      <a:r>
                        <a:rPr lang="ru-RU" sz="1100" dirty="0">
                          <a:effectLst/>
                          <a:latin typeface="Times New Roman" panose="02020603050405020304" pitchFamily="18" charset="0"/>
                          <a:cs typeface="Times New Roman" panose="02020603050405020304" pitchFamily="18" charset="0"/>
                        </a:rPr>
                        <a:t>состав единого казначейского счета) </a:t>
                      </a:r>
                      <a:endParaRPr lang="ru-RU" sz="1100"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1400" b="1" dirty="0">
                          <a:effectLst/>
                          <a:latin typeface="Times New Roman" panose="02020603050405020304" pitchFamily="18" charset="0"/>
                          <a:cs typeface="Times New Roman" panose="02020603050405020304" pitchFamily="18" charset="0"/>
                        </a:rPr>
                        <a:t>40102810445370000059</a:t>
                      </a:r>
                      <a:endParaRPr lang="ru-RU" sz="1400" b="1"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68601">
                <a:tc>
                  <a:txBody>
                    <a:bodyPr/>
                    <a:lstStyle/>
                    <a:p>
                      <a:pPr algn="ctr">
                        <a:spcAft>
                          <a:spcPts val="0"/>
                        </a:spcAft>
                      </a:pPr>
                      <a:r>
                        <a:rPr lang="ru-RU" sz="1400" b="1" dirty="0">
                          <a:effectLst/>
                          <a:latin typeface="Times New Roman" panose="02020603050405020304" pitchFamily="18" charset="0"/>
                          <a:cs typeface="Times New Roman" panose="02020603050405020304" pitchFamily="18" charset="0"/>
                        </a:rPr>
                        <a:t>16</a:t>
                      </a:r>
                      <a:endParaRPr lang="ru-RU" sz="1400" b="1"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ru-RU" sz="1100" dirty="0">
                          <a:effectLst/>
                          <a:latin typeface="Times New Roman" panose="02020603050405020304" pitchFamily="18" charset="0"/>
                          <a:cs typeface="Times New Roman" panose="02020603050405020304" pitchFamily="18" charset="0"/>
                        </a:rPr>
                        <a:t>Получатель</a:t>
                      </a:r>
                      <a:endParaRPr lang="ru-RU" sz="1100"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ru-RU" sz="1400" b="1" dirty="0">
                          <a:effectLst/>
                          <a:latin typeface="Times New Roman" panose="02020603050405020304" pitchFamily="18" charset="0"/>
                          <a:cs typeface="Times New Roman" panose="02020603050405020304" pitchFamily="18" charset="0"/>
                        </a:rPr>
                        <a:t>Управление Федерального казначейства по Тульской области  (ИФНС России по городу Кирову) </a:t>
                      </a:r>
                    </a:p>
                    <a:p>
                      <a:pPr algn="ctr">
                        <a:spcAft>
                          <a:spcPts val="0"/>
                        </a:spcAft>
                      </a:pPr>
                      <a:r>
                        <a:rPr lang="ru-RU" sz="1400" b="1" dirty="0">
                          <a:solidFill>
                            <a:srgbClr val="FF0000"/>
                          </a:solidFill>
                          <a:effectLst/>
                          <a:latin typeface="Times New Roman" panose="02020603050405020304" pitchFamily="18" charset="0"/>
                          <a:cs typeface="Times New Roman" panose="02020603050405020304" pitchFamily="18" charset="0"/>
                        </a:rPr>
                        <a:t>указывается  НО  по месту постановки на учет</a:t>
                      </a:r>
                      <a:endParaRPr lang="ru-RU" sz="1400" b="1" dirty="0">
                        <a:solidFill>
                          <a:srgbClr val="FF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8422">
                <a:tc>
                  <a:txBody>
                    <a:bodyPr/>
                    <a:lstStyle/>
                    <a:p>
                      <a:pPr algn="ctr">
                        <a:spcAft>
                          <a:spcPts val="0"/>
                        </a:spcAft>
                      </a:pPr>
                      <a:r>
                        <a:rPr lang="ru-RU" sz="1400" b="1" dirty="0">
                          <a:effectLst/>
                          <a:latin typeface="Times New Roman" panose="02020603050405020304" pitchFamily="18" charset="0"/>
                          <a:cs typeface="Times New Roman" panose="02020603050405020304" pitchFamily="18" charset="0"/>
                        </a:rPr>
                        <a:t>17</a:t>
                      </a:r>
                      <a:endParaRPr lang="ru-RU" sz="1400" b="1"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74930" algn="l">
                        <a:lnSpc>
                          <a:spcPct val="115000"/>
                        </a:lnSpc>
                        <a:spcAft>
                          <a:spcPts val="0"/>
                        </a:spcAft>
                      </a:pPr>
                      <a:r>
                        <a:rPr lang="ru-RU" sz="1100" dirty="0">
                          <a:effectLst/>
                          <a:latin typeface="Times New Roman" panose="02020603050405020304" pitchFamily="18" charset="0"/>
                          <a:cs typeface="Times New Roman" panose="02020603050405020304" pitchFamily="18" charset="0"/>
                        </a:rPr>
                        <a:t>Номер казначейского счета </a:t>
                      </a:r>
                      <a:endParaRPr lang="ru-RU" sz="1100"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74930" algn="ctr">
                        <a:lnSpc>
                          <a:spcPct val="115000"/>
                        </a:lnSpc>
                        <a:spcAft>
                          <a:spcPts val="0"/>
                        </a:spcAft>
                      </a:pPr>
                      <a:r>
                        <a:rPr lang="ru-RU" sz="1400" b="1" dirty="0">
                          <a:effectLst/>
                          <a:latin typeface="Times New Roman" panose="02020603050405020304" pitchFamily="18" charset="0"/>
                          <a:cs typeface="Times New Roman" panose="02020603050405020304" pitchFamily="18" charset="0"/>
                        </a:rPr>
                        <a:t>03100643000000018500</a:t>
                      </a:r>
                      <a:endParaRPr lang="ru-RU" sz="1400" b="1" dirty="0">
                        <a:solidFill>
                          <a:srgbClr val="000000"/>
                        </a:solidFill>
                        <a:effectLst/>
                        <a:latin typeface="Times New Roman" panose="02020603050405020304" pitchFamily="18" charset="0"/>
                        <a:ea typeface="Times New Roman"/>
                        <a:cs typeface="Times New Roman" panose="02020603050405020304" pitchFamily="18" charset="0"/>
                      </a:endParaRPr>
                    </a:p>
                  </a:txBody>
                  <a:tcPr marL="21656" marR="21656" marT="35628" marB="356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Прямоугольник 5"/>
          <p:cNvSpPr/>
          <p:nvPr/>
        </p:nvSpPr>
        <p:spPr>
          <a:xfrm>
            <a:off x="9605087" y="6411492"/>
            <a:ext cx="720013"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200" b="1" dirty="0">
              <a:solidFill>
                <a:schemeClr val="bg1"/>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9813579" y="6625428"/>
            <a:ext cx="59123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2">
                    <a:lumMod val="25000"/>
                  </a:schemeClr>
                </a:solidFill>
                <a:latin typeface="Times New Roman" panose="02020603050405020304" pitchFamily="18" charset="0"/>
                <a:cs typeface="Times New Roman" panose="02020603050405020304" pitchFamily="18" charset="0"/>
              </a:rPr>
              <a:t>18</a:t>
            </a:r>
            <a:endParaRPr lang="ru-RU" sz="3200" b="1"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201693" y="1315358"/>
            <a:ext cx="5056106" cy="5618843"/>
          </a:xfrm>
          <a:prstGeom prst="rect">
            <a:avLst/>
          </a:prstGeom>
        </p:spPr>
      </p:pic>
    </p:spTree>
    <p:extLst>
      <p:ext uri="{BB962C8B-B14F-4D97-AF65-F5344CB8AC3E}">
        <p14:creationId xmlns:p14="http://schemas.microsoft.com/office/powerpoint/2010/main" val="30873304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2</a:t>
            </a:fld>
            <a:endParaRPr lang="ru-RU" dirty="0">
              <a:solidFill>
                <a:prstClr val="white"/>
              </a:solidFill>
            </a:endParaRPr>
          </a:p>
        </p:txBody>
      </p:sp>
      <p:sp>
        <p:nvSpPr>
          <p:cNvPr id="15" name="Прямоугольник 14"/>
          <p:cNvSpPr/>
          <p:nvPr/>
        </p:nvSpPr>
        <p:spPr>
          <a:xfrm>
            <a:off x="9733718" y="6353372"/>
            <a:ext cx="57408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1</a:t>
            </a:r>
            <a:endParaRPr lang="ru-RU" sz="3200" b="1" dirty="0">
              <a:solidFill>
                <a:schemeClr val="bg1"/>
              </a:solidFill>
              <a:latin typeface="Times New Roman" panose="02020603050405020304" pitchFamily="18" charset="0"/>
              <a:cs typeface="Times New Roman" panose="02020603050405020304" pitchFamily="18" charset="0"/>
            </a:endParaRPr>
          </a:p>
        </p:txBody>
      </p:sp>
      <p:pic>
        <p:nvPicPr>
          <p:cNvPr id="17" name="Рисунок 16"/>
          <p:cNvPicPr>
            <a:picLocks noChangeAspect="1"/>
          </p:cNvPicPr>
          <p:nvPr/>
        </p:nvPicPr>
        <p:blipFill>
          <a:blip r:embed="rId2"/>
          <a:stretch>
            <a:fillRect/>
          </a:stretch>
        </p:blipFill>
        <p:spPr>
          <a:xfrm>
            <a:off x="0" y="671115"/>
            <a:ext cx="10325100" cy="5807869"/>
          </a:xfrm>
          <a:prstGeom prst="rect">
            <a:avLst/>
          </a:prstGeom>
        </p:spPr>
      </p:pic>
    </p:spTree>
    <p:extLst>
      <p:ext uri="{BB962C8B-B14F-4D97-AF65-F5344CB8AC3E}">
        <p14:creationId xmlns:p14="http://schemas.microsoft.com/office/powerpoint/2010/main" val="509972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3</a:t>
            </a:fld>
            <a:endParaRPr lang="ru-RU" dirty="0">
              <a:solidFill>
                <a:prstClr val="white"/>
              </a:solidFill>
            </a:endParaRPr>
          </a:p>
        </p:txBody>
      </p:sp>
      <p:pic>
        <p:nvPicPr>
          <p:cNvPr id="5" name="Рисунок 4"/>
          <p:cNvPicPr/>
          <p:nvPr/>
        </p:nvPicPr>
        <p:blipFill rotWithShape="1">
          <a:blip r:embed="rId2"/>
          <a:srcRect l="18223" t="13727" r="5078" b="11969"/>
          <a:stretch/>
        </p:blipFill>
        <p:spPr bwMode="auto">
          <a:xfrm>
            <a:off x="711200" y="977901"/>
            <a:ext cx="8933888" cy="5649900"/>
          </a:xfrm>
          <a:prstGeom prst="rect">
            <a:avLst/>
          </a:prstGeom>
          <a:ln>
            <a:noFill/>
          </a:ln>
          <a:extLst>
            <a:ext uri="{53640926-AAD7-44D8-BBD7-CCE9431645EC}">
              <a14:shadowObscured xmlns:a14="http://schemas.microsoft.com/office/drawing/2010/main"/>
            </a:ext>
          </a:extLst>
        </p:spPr>
      </p:pic>
      <p:sp>
        <p:nvSpPr>
          <p:cNvPr id="6" name="TextBox 3"/>
          <p:cNvSpPr txBox="1"/>
          <p:nvPr/>
        </p:nvSpPr>
        <p:spPr>
          <a:xfrm>
            <a:off x="1602541" y="328270"/>
            <a:ext cx="7464187" cy="461665"/>
          </a:xfrm>
          <a:prstGeom prst="rect">
            <a:avLst/>
          </a:prstGeom>
          <a:noFill/>
        </p:spPr>
        <p:txBody>
          <a:bodyPr wrap="square" rtlCol="0">
            <a:spAutoFit/>
          </a:bodyPr>
          <a:lstStyle/>
          <a:p>
            <a:r>
              <a:rPr lang="ru-RU" sz="2400" b="1" dirty="0">
                <a:solidFill>
                  <a:schemeClr val="bg2">
                    <a:lumMod val="25000"/>
                  </a:schemeClr>
                </a:solidFill>
                <a:latin typeface="Times New Roman" panose="02020603050405020304" pitchFamily="18" charset="0"/>
                <a:ea typeface="Roboto Condensed" panose="020B0604020202020204" charset="0"/>
                <a:cs typeface="Times New Roman" panose="02020603050405020304" pitchFamily="18" charset="0"/>
              </a:rPr>
              <a:t>ЛИЧНЫЙ КАБИНЕТ НАЛОГОПЛАТЕЛЬЩИКА</a:t>
            </a:r>
          </a:p>
        </p:txBody>
      </p:sp>
      <p:sp>
        <p:nvSpPr>
          <p:cNvPr id="7" name="Прямоугольник 6"/>
          <p:cNvSpPr/>
          <p:nvPr/>
        </p:nvSpPr>
        <p:spPr>
          <a:xfrm>
            <a:off x="9733718" y="6353372"/>
            <a:ext cx="57408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2</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75634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4</a:t>
            </a:fld>
            <a:endParaRPr lang="ru-RU" dirty="0">
              <a:solidFill>
                <a:prstClr val="white"/>
              </a:solidFill>
            </a:endParaRPr>
          </a:p>
        </p:txBody>
      </p:sp>
      <p:pic>
        <p:nvPicPr>
          <p:cNvPr id="6" name="Рисунок 5"/>
          <p:cNvPicPr>
            <a:picLocks noChangeAspect="1"/>
          </p:cNvPicPr>
          <p:nvPr/>
        </p:nvPicPr>
        <p:blipFill>
          <a:blip r:embed="rId2"/>
          <a:stretch>
            <a:fillRect/>
          </a:stretch>
        </p:blipFill>
        <p:spPr>
          <a:xfrm>
            <a:off x="219648" y="411468"/>
            <a:ext cx="9737982" cy="5886784"/>
          </a:xfrm>
          <a:prstGeom prst="rect">
            <a:avLst/>
          </a:prstGeom>
        </p:spPr>
      </p:pic>
      <p:sp>
        <p:nvSpPr>
          <p:cNvPr id="4" name="Прямоугольник 3"/>
          <p:cNvSpPr/>
          <p:nvPr/>
        </p:nvSpPr>
        <p:spPr>
          <a:xfrm>
            <a:off x="9733718" y="6353372"/>
            <a:ext cx="57408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3</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4116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5</a:t>
            </a:fld>
            <a:endParaRPr lang="ru-RU" dirty="0">
              <a:solidFill>
                <a:prstClr val="white"/>
              </a:solidFill>
            </a:endParaRPr>
          </a:p>
        </p:txBody>
      </p:sp>
      <p:sp>
        <p:nvSpPr>
          <p:cNvPr id="4" name="Прямоугольник 3"/>
          <p:cNvSpPr/>
          <p:nvPr/>
        </p:nvSpPr>
        <p:spPr>
          <a:xfrm>
            <a:off x="759488" y="400208"/>
            <a:ext cx="9324311" cy="17672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800" b="1" dirty="0" smtClean="0">
                <a:solidFill>
                  <a:schemeClr val="accent1">
                    <a:lumMod val="50000"/>
                  </a:schemeClr>
                </a:solidFill>
                <a:latin typeface="Times New Roman" panose="02020603050405020304" pitchFamily="18" charset="0"/>
                <a:cs typeface="Times New Roman" panose="02020603050405020304" pitchFamily="18" charset="0"/>
              </a:rPr>
              <a:t>Федеральным законом </a:t>
            </a:r>
            <a:r>
              <a:rPr lang="ru-RU" sz="1800" b="1" dirty="0">
                <a:solidFill>
                  <a:schemeClr val="accent1">
                    <a:lumMod val="50000"/>
                  </a:schemeClr>
                </a:solidFill>
                <a:latin typeface="Times New Roman" panose="02020603050405020304" pitchFamily="18" charset="0"/>
                <a:cs typeface="Times New Roman" panose="02020603050405020304" pitchFamily="18" charset="0"/>
              </a:rPr>
              <a:t>от 14.07.2022 № 263–ФЗ </a:t>
            </a:r>
            <a:r>
              <a:rPr lang="ru-RU" sz="1800" b="1" i="1" dirty="0">
                <a:solidFill>
                  <a:schemeClr val="accent1">
                    <a:lumMod val="50000"/>
                  </a:schemeClr>
                </a:solidFill>
                <a:latin typeface="Times New Roman" panose="02020603050405020304" pitchFamily="18" charset="0"/>
                <a:cs typeface="Times New Roman" panose="02020603050405020304" pitchFamily="18" charset="0"/>
              </a:rPr>
              <a:t>«О внесении изменений в части первую и вторую Налогового кодекса Российской Федерации» </a:t>
            </a:r>
            <a:endParaRPr lang="ru-RU" sz="1800" b="1" i="1" dirty="0" smtClean="0">
              <a:solidFill>
                <a:schemeClr val="accent1">
                  <a:lumMod val="50000"/>
                </a:schemeClr>
              </a:solidFill>
              <a:latin typeface="Times New Roman" panose="02020603050405020304" pitchFamily="18" charset="0"/>
              <a:cs typeface="Times New Roman" panose="02020603050405020304" pitchFamily="18" charset="0"/>
            </a:endParaRPr>
          </a:p>
          <a:p>
            <a:pPr algn="ctr">
              <a:defRPr/>
            </a:pPr>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с 01.01.2023 </a:t>
            </a:r>
            <a:r>
              <a:rPr lang="ru-RU" sz="2000" b="1" dirty="0">
                <a:solidFill>
                  <a:schemeClr val="accent1">
                    <a:lumMod val="50000"/>
                  </a:schemeClr>
                </a:solidFill>
                <a:latin typeface="Times New Roman" panose="02020603050405020304" pitchFamily="18" charset="0"/>
                <a:cs typeface="Times New Roman" panose="02020603050405020304" pitchFamily="18" charset="0"/>
              </a:rPr>
              <a:t>года </a:t>
            </a:r>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устанавливаются единые сроки </a:t>
            </a:r>
            <a:r>
              <a:rPr lang="ru-RU" sz="2000" b="1" dirty="0">
                <a:solidFill>
                  <a:schemeClr val="accent1">
                    <a:lumMod val="50000"/>
                  </a:schemeClr>
                </a:solidFill>
                <a:latin typeface="Times New Roman" panose="02020603050405020304" pitchFamily="18" charset="0"/>
                <a:cs typeface="Times New Roman" panose="02020603050405020304" pitchFamily="18" charset="0"/>
              </a:rPr>
              <a:t>уплаты </a:t>
            </a:r>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и представление налоговой отчетности </a:t>
            </a:r>
            <a:r>
              <a:rPr lang="ru-RU" sz="2000" b="1" u="sng" dirty="0" smtClean="0">
                <a:solidFill>
                  <a:schemeClr val="accent1">
                    <a:lumMod val="50000"/>
                  </a:schemeClr>
                </a:solidFill>
                <a:latin typeface="Times New Roman" panose="02020603050405020304" pitchFamily="18" charset="0"/>
                <a:cs typeface="Times New Roman" panose="02020603050405020304" pitchFamily="18" charset="0"/>
              </a:rPr>
              <a:t>по </a:t>
            </a:r>
            <a:r>
              <a:rPr lang="ru-RU" sz="2000" b="1" u="sng" dirty="0">
                <a:solidFill>
                  <a:schemeClr val="accent1">
                    <a:lumMod val="50000"/>
                  </a:schemeClr>
                </a:solidFill>
                <a:latin typeface="Times New Roman" panose="02020603050405020304" pitchFamily="18" charset="0"/>
                <a:cs typeface="Times New Roman" panose="02020603050405020304" pitchFamily="18" charset="0"/>
              </a:rPr>
              <a:t>всем налогам </a:t>
            </a:r>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a:t>
            </a:r>
            <a:endParaRPr lang="ru-RU" sz="20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827224" y="817333"/>
            <a:ext cx="9256576" cy="1621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sz="2800" b="1" dirty="0">
              <a:solidFill>
                <a:schemeClr val="accent1">
                  <a:lumMod val="50000"/>
                </a:schemeClr>
              </a:solidFill>
              <a:latin typeface="Calibri" panose="020F0502020204030204" pitchFamily="34" charset="0"/>
              <a:cs typeface="Calibri" panose="020F0502020204030204" pitchFamily="34" charset="0"/>
            </a:endParaRPr>
          </a:p>
        </p:txBody>
      </p:sp>
      <p:sp>
        <p:nvSpPr>
          <p:cNvPr id="17" name="Прямоугольник 16"/>
          <p:cNvSpPr/>
          <p:nvPr/>
        </p:nvSpPr>
        <p:spPr>
          <a:xfrm>
            <a:off x="461306" y="5410200"/>
            <a:ext cx="554694" cy="1602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600" dirty="0" smtClean="0">
                <a:solidFill>
                  <a:srgbClr val="FF0000"/>
                </a:solidFill>
                <a:latin typeface="Times New Roman" panose="02020603050405020304" pitchFamily="18" charset="0"/>
                <a:cs typeface="Times New Roman" panose="02020603050405020304" pitchFamily="18" charset="0"/>
              </a:rPr>
              <a:t>!</a:t>
            </a:r>
            <a:endParaRPr lang="ru-RU" sz="9600" dirty="0">
              <a:solidFill>
                <a:srgbClr val="FF0000"/>
              </a:solidFill>
              <a:latin typeface="Times New Roman" panose="02020603050405020304" pitchFamily="18" charset="0"/>
              <a:cs typeface="Times New Roman" panose="02020603050405020304" pitchFamily="18" charset="0"/>
            </a:endParaRPr>
          </a:p>
        </p:txBody>
      </p:sp>
      <p:sp>
        <p:nvSpPr>
          <p:cNvPr id="18" name="Прямоугольник 17"/>
          <p:cNvSpPr/>
          <p:nvPr/>
        </p:nvSpPr>
        <p:spPr>
          <a:xfrm>
            <a:off x="9702550" y="6373596"/>
            <a:ext cx="57408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200" b="1" dirty="0">
              <a:solidFill>
                <a:schemeClr val="bg1"/>
              </a:solidFill>
              <a:latin typeface="Times New Roman" panose="02020603050405020304" pitchFamily="18" charset="0"/>
              <a:cs typeface="Times New Roman" panose="02020603050405020304" pitchFamily="18" charset="0"/>
            </a:endParaRPr>
          </a:p>
        </p:txBody>
      </p:sp>
      <p:sp>
        <p:nvSpPr>
          <p:cNvPr id="20" name="Прямоугольник 12">
            <a:extLst>
              <a:ext uri="{FF2B5EF4-FFF2-40B4-BE49-F238E27FC236}">
                <a16:creationId xmlns:a16="http://schemas.microsoft.com/office/drawing/2014/main" xmlns="" id="{577B0EA0-00DB-4414-966C-58E8DB422E0F}"/>
              </a:ext>
            </a:extLst>
          </p:cNvPr>
          <p:cNvSpPr/>
          <p:nvPr/>
        </p:nvSpPr>
        <p:spPr>
          <a:xfrm>
            <a:off x="1016000" y="5734959"/>
            <a:ext cx="8542867" cy="1177245"/>
          </a:xfrm>
          <a:prstGeom prst="rect">
            <a:avLst/>
          </a:prstGeom>
        </p:spPr>
        <p:txBody>
          <a:bodyPr wrap="square">
            <a:spAutoFit/>
          </a:bodyPr>
          <a:lstStyle/>
          <a:p>
            <a:pPr lvl="0">
              <a:spcAft>
                <a:spcPts val="300"/>
              </a:spcAft>
            </a:pPr>
            <a:r>
              <a:rPr lang="en-US" sz="2400" b="1" dirty="0" smtClean="0">
                <a:solidFill>
                  <a:srgbClr val="00B0F0"/>
                </a:solidFill>
                <a:latin typeface="Times New Roman" panose="02020603050405020304" pitchFamily="18" charset="0"/>
                <a:ea typeface="Roboto Condensed" panose="02000000000000000000" pitchFamily="2" charset="0"/>
                <a:cs typeface="Times New Roman" panose="02020603050405020304" pitchFamily="18" charset="0"/>
              </a:rPr>
              <a:t>2</a:t>
            </a:r>
            <a:r>
              <a:rPr lang="ru-RU" sz="2400" b="1" dirty="0" smtClean="0">
                <a:solidFill>
                  <a:srgbClr val="00B0F0"/>
                </a:solidFill>
                <a:latin typeface="Times New Roman" panose="02020603050405020304" pitchFamily="18" charset="0"/>
                <a:ea typeface="Roboto Condensed" panose="02000000000000000000" pitchFamily="2" charset="0"/>
                <a:cs typeface="Times New Roman" panose="02020603050405020304" pitchFamily="18" charset="0"/>
              </a:rPr>
              <a:t>5</a:t>
            </a:r>
            <a:r>
              <a:rPr lang="ru-RU" sz="2000" dirty="0" smtClean="0">
                <a:solidFill>
                  <a:srgbClr val="00B0F0"/>
                </a:solidFill>
                <a:latin typeface="Times New Roman" panose="02020603050405020304" pitchFamily="18" charset="0"/>
                <a:ea typeface="Roboto Condensed" panose="02000000000000000000" pitchFamily="2" charset="0"/>
                <a:cs typeface="Times New Roman" panose="02020603050405020304" pitchFamily="18" charset="0"/>
              </a:rPr>
              <a:t> –</a:t>
            </a:r>
            <a:r>
              <a:rPr lang="en-US" sz="2000" dirty="0" smtClean="0">
                <a:solidFill>
                  <a:srgbClr val="00B0F0"/>
                </a:solidFill>
                <a:latin typeface="Times New Roman" panose="02020603050405020304" pitchFamily="18" charset="0"/>
                <a:ea typeface="Roboto Condensed" panose="02000000000000000000" pitchFamily="2" charset="0"/>
                <a:cs typeface="Times New Roman" panose="02020603050405020304" pitchFamily="18" charset="0"/>
              </a:rPr>
              <a:t> </a:t>
            </a:r>
            <a:r>
              <a:rPr lang="ru-RU" sz="2000" dirty="0" smtClean="0">
                <a:solidFill>
                  <a:schemeClr val="tx1">
                    <a:lumMod val="50000"/>
                  </a:schemeClr>
                </a:solidFill>
                <a:latin typeface="Times New Roman" panose="02020603050405020304" pitchFamily="18" charset="0"/>
                <a:ea typeface="Roboto Condensed" panose="02000000000000000000" pitchFamily="2" charset="0"/>
                <a:cs typeface="Times New Roman" panose="02020603050405020304" pitchFamily="18" charset="0"/>
              </a:rPr>
              <a:t>Представление деклараций / расчетов и уведомлений об исчисленных суммах налогов</a:t>
            </a:r>
            <a:endParaRPr lang="ru-RU" sz="2000" dirty="0">
              <a:solidFill>
                <a:schemeClr val="tx1">
                  <a:lumMod val="50000"/>
                </a:schemeClr>
              </a:solidFill>
              <a:latin typeface="Times New Roman" panose="02020603050405020304" pitchFamily="18" charset="0"/>
              <a:ea typeface="Roboto Condensed" panose="02000000000000000000" pitchFamily="2" charset="0"/>
              <a:cs typeface="Times New Roman" panose="02020603050405020304" pitchFamily="18" charset="0"/>
            </a:endParaRPr>
          </a:p>
          <a:p>
            <a:pPr lvl="0">
              <a:spcAft>
                <a:spcPts val="300"/>
              </a:spcAft>
            </a:pPr>
            <a:r>
              <a:rPr lang="ru-RU" sz="2400" b="1" dirty="0" smtClean="0">
                <a:solidFill>
                  <a:srgbClr val="00B0F0"/>
                </a:solidFill>
                <a:latin typeface="Times New Roman" panose="02020603050405020304" pitchFamily="18" charset="0"/>
                <a:ea typeface="Roboto Condensed" panose="02000000000000000000" pitchFamily="2" charset="0"/>
                <a:cs typeface="Times New Roman" panose="02020603050405020304" pitchFamily="18" charset="0"/>
              </a:rPr>
              <a:t>28</a:t>
            </a:r>
            <a:r>
              <a:rPr lang="ru-RU" sz="2400" dirty="0" smtClean="0">
                <a:solidFill>
                  <a:srgbClr val="00B0F0"/>
                </a:solidFill>
                <a:latin typeface="Times New Roman" panose="02020603050405020304" pitchFamily="18" charset="0"/>
                <a:ea typeface="Roboto Condensed" panose="02000000000000000000" pitchFamily="2" charset="0"/>
                <a:cs typeface="Times New Roman" panose="02020603050405020304" pitchFamily="18" charset="0"/>
              </a:rPr>
              <a:t> </a:t>
            </a:r>
            <a:r>
              <a:rPr lang="ru-RU" sz="2000" dirty="0" smtClean="0">
                <a:solidFill>
                  <a:srgbClr val="00B0F0"/>
                </a:solidFill>
                <a:latin typeface="Times New Roman" panose="02020603050405020304" pitchFamily="18" charset="0"/>
                <a:ea typeface="Roboto Condensed" panose="02000000000000000000" pitchFamily="2" charset="0"/>
                <a:cs typeface="Times New Roman" panose="02020603050405020304" pitchFamily="18" charset="0"/>
              </a:rPr>
              <a:t>- </a:t>
            </a:r>
            <a:r>
              <a:rPr lang="ru-RU" sz="2000" dirty="0">
                <a:solidFill>
                  <a:schemeClr val="tx1">
                    <a:lumMod val="50000"/>
                  </a:schemeClr>
                </a:solidFill>
                <a:latin typeface="Times New Roman" panose="02020603050405020304" pitchFamily="18" charset="0"/>
                <a:ea typeface="Roboto Condensed" panose="02000000000000000000" pitchFamily="2" charset="0"/>
                <a:cs typeface="Times New Roman" panose="02020603050405020304" pitchFamily="18" charset="0"/>
              </a:rPr>
              <a:t>Срок уплаты</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305" y="2072500"/>
            <a:ext cx="6747934" cy="3409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Прямоугольник 8"/>
          <p:cNvSpPr/>
          <p:nvPr/>
        </p:nvSpPr>
        <p:spPr>
          <a:xfrm>
            <a:off x="9679391" y="6371306"/>
            <a:ext cx="57408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4</a:t>
            </a:r>
            <a:endParaRPr lang="ru-RU" sz="3200" b="1" dirty="0">
              <a:solidFill>
                <a:schemeClr val="bg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8133616" y="2799010"/>
            <a:ext cx="1799231" cy="707886"/>
          </a:xfrm>
          <a:prstGeom prst="rect">
            <a:avLst/>
          </a:prstGeom>
          <a:noFill/>
        </p:spPr>
        <p:txBody>
          <a:bodyPr wrap="square" rtlCol="0">
            <a:spAutoFit/>
          </a:bodyPr>
          <a:lstStyle/>
          <a:p>
            <a:pPr algn="ctr"/>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В том числе НДФЛ</a:t>
            </a:r>
            <a:endParaRPr lang="ru-RU" sz="2000" b="1" dirty="0" smtClean="0">
              <a:solidFill>
                <a:srgbClr val="FF0000"/>
              </a:solidFill>
              <a:latin typeface="Times New Roman" panose="02020603050405020304" pitchFamily="18" charset="0"/>
              <a:cs typeface="Times New Roman" panose="02020603050405020304" pitchFamily="18" charset="0"/>
            </a:endParaRPr>
          </a:p>
        </p:txBody>
      </p:sp>
      <p:cxnSp>
        <p:nvCxnSpPr>
          <p:cNvPr id="5" name="Прямая со стрелкой 4"/>
          <p:cNvCxnSpPr>
            <a:stCxn id="10" idx="1"/>
          </p:cNvCxnSpPr>
          <p:nvPr/>
        </p:nvCxnSpPr>
        <p:spPr>
          <a:xfrm flipH="1">
            <a:off x="1529698" y="3152953"/>
            <a:ext cx="6603918" cy="161560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flipH="1">
            <a:off x="4408871" y="3236656"/>
            <a:ext cx="3724745" cy="150140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Прямоугольник 13"/>
          <p:cNvSpPr/>
          <p:nvPr/>
        </p:nvSpPr>
        <p:spPr>
          <a:xfrm>
            <a:off x="8755884" y="3106447"/>
            <a:ext cx="554694" cy="1602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600" dirty="0" smtClean="0">
                <a:solidFill>
                  <a:srgbClr val="FF0000"/>
                </a:solidFill>
                <a:latin typeface="Times New Roman" panose="02020603050405020304" pitchFamily="18" charset="0"/>
                <a:cs typeface="Times New Roman" panose="02020603050405020304" pitchFamily="18" charset="0"/>
              </a:rPr>
              <a:t>!</a:t>
            </a:r>
            <a:endParaRPr lang="ru-RU" sz="96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95583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6</a:t>
            </a:fld>
            <a:endParaRPr lang="ru-RU" dirty="0">
              <a:solidFill>
                <a:prstClr val="white"/>
              </a:solidFill>
            </a:endParaRPr>
          </a:p>
        </p:txBody>
      </p:sp>
      <p:pic>
        <p:nvPicPr>
          <p:cNvPr id="5" name="Рисунок 4"/>
          <p:cNvPicPr>
            <a:picLocks noChangeAspect="1"/>
          </p:cNvPicPr>
          <p:nvPr/>
        </p:nvPicPr>
        <p:blipFill>
          <a:blip r:embed="rId2"/>
          <a:stretch>
            <a:fillRect/>
          </a:stretch>
        </p:blipFill>
        <p:spPr>
          <a:xfrm>
            <a:off x="282453" y="562826"/>
            <a:ext cx="9512807" cy="5786699"/>
          </a:xfrm>
          <a:prstGeom prst="rect">
            <a:avLst/>
          </a:prstGeom>
        </p:spPr>
      </p:pic>
      <p:sp>
        <p:nvSpPr>
          <p:cNvPr id="4" name="Прямоугольник 3"/>
          <p:cNvSpPr/>
          <p:nvPr/>
        </p:nvSpPr>
        <p:spPr>
          <a:xfrm>
            <a:off x="9733718" y="6353372"/>
            <a:ext cx="57408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5</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23401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7</a:t>
            </a:fld>
            <a:endParaRPr lang="ru-RU" dirty="0">
              <a:solidFill>
                <a:prstClr val="white"/>
              </a:solidFill>
            </a:endParaRPr>
          </a:p>
        </p:txBody>
      </p:sp>
      <p:pic>
        <p:nvPicPr>
          <p:cNvPr id="5" name="Рисунок 4"/>
          <p:cNvPicPr>
            <a:picLocks noChangeAspect="1"/>
          </p:cNvPicPr>
          <p:nvPr/>
        </p:nvPicPr>
        <p:blipFill>
          <a:blip r:embed="rId2"/>
          <a:stretch>
            <a:fillRect/>
          </a:stretch>
        </p:blipFill>
        <p:spPr>
          <a:xfrm>
            <a:off x="273465" y="504163"/>
            <a:ext cx="9733660" cy="6001624"/>
          </a:xfrm>
          <a:prstGeom prst="rect">
            <a:avLst/>
          </a:prstGeom>
        </p:spPr>
      </p:pic>
      <p:sp>
        <p:nvSpPr>
          <p:cNvPr id="4" name="Прямоугольник 3"/>
          <p:cNvSpPr/>
          <p:nvPr/>
        </p:nvSpPr>
        <p:spPr>
          <a:xfrm>
            <a:off x="9733718" y="6353372"/>
            <a:ext cx="57408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6</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88267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8</a:t>
            </a:fld>
            <a:endParaRPr lang="ru-RU" dirty="0">
              <a:solidFill>
                <a:prstClr val="white"/>
              </a:solidFill>
            </a:endParaRPr>
          </a:p>
        </p:txBody>
      </p:sp>
      <p:pic>
        <p:nvPicPr>
          <p:cNvPr id="6" name="Рисунок 5"/>
          <p:cNvPicPr>
            <a:picLocks noChangeAspect="1"/>
          </p:cNvPicPr>
          <p:nvPr/>
        </p:nvPicPr>
        <p:blipFill>
          <a:blip r:embed="rId2"/>
          <a:stretch>
            <a:fillRect/>
          </a:stretch>
        </p:blipFill>
        <p:spPr>
          <a:xfrm>
            <a:off x="0" y="739113"/>
            <a:ext cx="10325100" cy="5789981"/>
          </a:xfrm>
          <a:prstGeom prst="rect">
            <a:avLst/>
          </a:prstGeom>
        </p:spPr>
      </p:pic>
      <p:sp>
        <p:nvSpPr>
          <p:cNvPr id="4" name="Прямоугольник 3"/>
          <p:cNvSpPr/>
          <p:nvPr/>
        </p:nvSpPr>
        <p:spPr>
          <a:xfrm>
            <a:off x="9733718" y="6353372"/>
            <a:ext cx="57408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7</a:t>
            </a:r>
            <a:endParaRPr lang="ru-RU" sz="3200" b="1" dirty="0">
              <a:solidFill>
                <a:schemeClr val="bg1"/>
              </a:solidFill>
              <a:latin typeface="Times New Roman" panose="02020603050405020304" pitchFamily="18" charset="0"/>
              <a:cs typeface="Times New Roman" panose="02020603050405020304" pitchFamily="18" charset="0"/>
            </a:endParaRPr>
          </a:p>
        </p:txBody>
      </p:sp>
      <p:sp>
        <p:nvSpPr>
          <p:cNvPr id="5" name="Горизонтальный свиток 4"/>
          <p:cNvSpPr/>
          <p:nvPr/>
        </p:nvSpPr>
        <p:spPr>
          <a:xfrm>
            <a:off x="3637246" y="5363162"/>
            <a:ext cx="5592212" cy="853161"/>
          </a:xfrm>
          <a:prstGeom prst="horizontalScroll">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smtClean="0">
                <a:solidFill>
                  <a:srgbClr val="FF0000"/>
                </a:solidFill>
                <a:latin typeface="Times New Roman" panose="02020603050405020304" pitchFamily="18" charset="0"/>
                <a:cs typeface="Times New Roman" panose="02020603050405020304" pitchFamily="18" charset="0"/>
              </a:rPr>
              <a:t>Приказ ФНС России от 02.11.2022 </a:t>
            </a:r>
            <a:r>
              <a:rPr lang="ru-RU" sz="1600" b="1" dirty="0">
                <a:solidFill>
                  <a:srgbClr val="FF0000"/>
                </a:solidFill>
                <a:latin typeface="Times New Roman" panose="02020603050405020304" pitchFamily="18" charset="0"/>
                <a:cs typeface="Times New Roman" panose="02020603050405020304" pitchFamily="18" charset="0"/>
              </a:rPr>
              <a:t>№</a:t>
            </a:r>
            <a:r>
              <a:rPr lang="ru-RU" sz="1600" b="1" dirty="0" smtClean="0">
                <a:solidFill>
                  <a:srgbClr val="FF0000"/>
                </a:solidFill>
                <a:latin typeface="Times New Roman" panose="02020603050405020304" pitchFamily="18" charset="0"/>
                <a:cs typeface="Times New Roman" panose="02020603050405020304" pitchFamily="18" charset="0"/>
              </a:rPr>
              <a:t>ЕД-7-8/1047 </a:t>
            </a:r>
            <a:r>
              <a:rPr lang="ru-RU" sz="1800" b="1" dirty="0" smtClean="0">
                <a:solidFill>
                  <a:srgbClr val="FF0000"/>
                </a:solidFill>
                <a:latin typeface="Times New Roman" panose="02020603050405020304" pitchFamily="18" charset="0"/>
                <a:cs typeface="Times New Roman" panose="02020603050405020304" pitchFamily="18" charset="0"/>
              </a:rPr>
              <a:t>(</a:t>
            </a:r>
            <a:r>
              <a:rPr lang="ru-RU" sz="1400" b="1" dirty="0" smtClean="0">
                <a:solidFill>
                  <a:srgbClr val="FF0000"/>
                </a:solidFill>
                <a:latin typeface="Times New Roman" panose="02020603050405020304" pitchFamily="18" charset="0"/>
                <a:cs typeface="Times New Roman" panose="02020603050405020304" pitchFamily="18" charset="0"/>
              </a:rPr>
              <a:t>находится на регистрации в Минюсте</a:t>
            </a:r>
            <a:r>
              <a:rPr lang="ru-RU" sz="1800" b="1" dirty="0" smtClean="0">
                <a:solidFill>
                  <a:srgbClr val="FF0000"/>
                </a:solidFill>
                <a:latin typeface="Times New Roman" panose="02020603050405020304" pitchFamily="18" charset="0"/>
                <a:cs typeface="Times New Roman" panose="02020603050405020304" pitchFamily="18" charset="0"/>
              </a:rPr>
              <a:t>)</a:t>
            </a:r>
            <a:endParaRPr lang="ru-RU" sz="1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6420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302A372-EB85-4A14-9B9E-6F2305329C24}" type="slidenum">
              <a:rPr lang="ru-RU" smtClean="0">
                <a:solidFill>
                  <a:prstClr val="white"/>
                </a:solidFill>
              </a:rPr>
              <a:pPr>
                <a:defRPr/>
              </a:pPr>
              <a:t>9</a:t>
            </a:fld>
            <a:endParaRPr lang="ru-RU" dirty="0">
              <a:solidFill>
                <a:prstClr val="white"/>
              </a:solidFill>
            </a:endParaRPr>
          </a:p>
        </p:txBody>
      </p:sp>
      <p:sp>
        <p:nvSpPr>
          <p:cNvPr id="7" name="Номер слайда 3"/>
          <p:cNvSpPr txBox="1">
            <a:spLocks/>
          </p:cNvSpPr>
          <p:nvPr/>
        </p:nvSpPr>
        <p:spPr>
          <a:xfrm>
            <a:off x="3384550" y="6356351"/>
            <a:ext cx="3136900" cy="365125"/>
          </a:xfrm>
          <a:prstGeom prst="rect">
            <a:avLst/>
          </a:prstGeom>
        </p:spPr>
        <p:txBody>
          <a:bodyPr vert="horz" lIns="99852" tIns="49926" rIns="99852" bIns="49926" rtlCol="0" anchor="ctr"/>
          <a:lstStyle>
            <a:defPPr>
              <a:defRPr lang="ru-RU"/>
            </a:defPPr>
            <a:lvl1pPr marL="0" algn="l" defTabSz="998525" rtl="0" eaLnBrk="1" latinLnBrk="0" hangingPunct="1">
              <a:defRPr sz="1200" b="1" kern="1200">
                <a:solidFill>
                  <a:schemeClr val="tx1">
                    <a:lumMod val="50000"/>
                    <a:lumOff val="50000"/>
                  </a:schemeClr>
                </a:solidFill>
                <a:latin typeface="+mn-lt"/>
                <a:ea typeface="+mn-ea"/>
                <a:cs typeface="+mn-cs"/>
              </a:defRPr>
            </a:lvl1pPr>
            <a:lvl2pPr marL="499262" algn="l" defTabSz="998525" rtl="0" eaLnBrk="1" latinLnBrk="0" hangingPunct="1">
              <a:defRPr sz="1966" kern="1200">
                <a:solidFill>
                  <a:schemeClr val="tx1"/>
                </a:solidFill>
                <a:latin typeface="+mn-lt"/>
                <a:ea typeface="+mn-ea"/>
                <a:cs typeface="+mn-cs"/>
              </a:defRPr>
            </a:lvl2pPr>
            <a:lvl3pPr marL="998525" algn="l" defTabSz="998525" rtl="0" eaLnBrk="1" latinLnBrk="0" hangingPunct="1">
              <a:defRPr sz="1966" kern="1200">
                <a:solidFill>
                  <a:schemeClr val="tx1"/>
                </a:solidFill>
                <a:latin typeface="+mn-lt"/>
                <a:ea typeface="+mn-ea"/>
                <a:cs typeface="+mn-cs"/>
              </a:defRPr>
            </a:lvl3pPr>
            <a:lvl4pPr marL="1497787" algn="l" defTabSz="998525" rtl="0" eaLnBrk="1" latinLnBrk="0" hangingPunct="1">
              <a:defRPr sz="1966" kern="1200">
                <a:solidFill>
                  <a:schemeClr val="tx1"/>
                </a:solidFill>
                <a:latin typeface="+mn-lt"/>
                <a:ea typeface="+mn-ea"/>
                <a:cs typeface="+mn-cs"/>
              </a:defRPr>
            </a:lvl4pPr>
            <a:lvl5pPr marL="1997050" algn="l" defTabSz="998525" rtl="0" eaLnBrk="1" latinLnBrk="0" hangingPunct="1">
              <a:defRPr sz="1966" kern="1200">
                <a:solidFill>
                  <a:schemeClr val="tx1"/>
                </a:solidFill>
                <a:latin typeface="+mn-lt"/>
                <a:ea typeface="+mn-ea"/>
                <a:cs typeface="+mn-cs"/>
              </a:defRPr>
            </a:lvl5pPr>
            <a:lvl6pPr marL="2496312" algn="l" defTabSz="998525" rtl="0" eaLnBrk="1" latinLnBrk="0" hangingPunct="1">
              <a:defRPr sz="1966" kern="1200">
                <a:solidFill>
                  <a:schemeClr val="tx1"/>
                </a:solidFill>
                <a:latin typeface="+mn-lt"/>
                <a:ea typeface="+mn-ea"/>
                <a:cs typeface="+mn-cs"/>
              </a:defRPr>
            </a:lvl6pPr>
            <a:lvl7pPr marL="2995574" algn="l" defTabSz="998525" rtl="0" eaLnBrk="1" latinLnBrk="0" hangingPunct="1">
              <a:defRPr sz="1966" kern="1200">
                <a:solidFill>
                  <a:schemeClr val="tx1"/>
                </a:solidFill>
                <a:latin typeface="+mn-lt"/>
                <a:ea typeface="+mn-ea"/>
                <a:cs typeface="+mn-cs"/>
              </a:defRPr>
            </a:lvl7pPr>
            <a:lvl8pPr marL="3494837" algn="l" defTabSz="998525" rtl="0" eaLnBrk="1" latinLnBrk="0" hangingPunct="1">
              <a:defRPr sz="1966" kern="1200">
                <a:solidFill>
                  <a:schemeClr val="tx1"/>
                </a:solidFill>
                <a:latin typeface="+mn-lt"/>
                <a:ea typeface="+mn-ea"/>
                <a:cs typeface="+mn-cs"/>
              </a:defRPr>
            </a:lvl8pPr>
            <a:lvl9pPr marL="3994099" algn="l" defTabSz="998525" rtl="0" eaLnBrk="1" latinLnBrk="0" hangingPunct="1">
              <a:defRPr sz="1966" kern="1200">
                <a:solidFill>
                  <a:schemeClr val="tx1"/>
                </a:solidFill>
                <a:latin typeface="+mn-lt"/>
                <a:ea typeface="+mn-ea"/>
                <a:cs typeface="+mn-cs"/>
              </a:defRPr>
            </a:lvl9pPr>
          </a:lstStyle>
          <a:p>
            <a:fld id="{E20E89E6-FE54-4E13-859C-1FA908D70D39}" type="slidenum">
              <a:rPr lang="ru-RU" smtClean="0">
                <a:solidFill>
                  <a:prstClr val="white"/>
                </a:solidFill>
              </a:rPr>
              <a:pPr/>
              <a:t>9</a:t>
            </a:fld>
            <a:endParaRPr lang="ru-RU" dirty="0">
              <a:solidFill>
                <a:prstClr val="white"/>
              </a:solidFill>
            </a:endParaRPr>
          </a:p>
        </p:txBody>
      </p:sp>
      <p:cxnSp>
        <p:nvCxnSpPr>
          <p:cNvPr id="8" name="Прямая соединительная линия 7"/>
          <p:cNvCxnSpPr/>
          <p:nvPr/>
        </p:nvCxnSpPr>
        <p:spPr>
          <a:xfrm flipH="1">
            <a:off x="4833335" y="541867"/>
            <a:ext cx="1" cy="613139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28149" y="1876998"/>
            <a:ext cx="2692400" cy="640136"/>
          </a:xfrm>
          <a:prstGeom prst="rect">
            <a:avLst/>
          </a:prstGeom>
        </p:spPr>
        <p:txBody>
          <a:bodyPr vert="horz" wrap="square" lIns="104306" tIns="52153" rIns="104306" bIns="52153" rtlCol="0" anchor="ctr">
            <a:noAutofit/>
          </a:bodyPr>
          <a:lstStyle/>
          <a:p>
            <a:pPr defTabSz="1043056">
              <a:spcBef>
                <a:spcPct val="0"/>
              </a:spcBef>
            </a:pPr>
            <a:r>
              <a:rPr lang="ru-RU" sz="1600" b="1" dirty="0" smtClean="0">
                <a:solidFill>
                  <a:srgbClr val="005AA9"/>
                </a:solidFill>
                <a:latin typeface="Times New Roman" panose="02020603050405020304" pitchFamily="18" charset="0"/>
                <a:cs typeface="Times New Roman" panose="02020603050405020304" pitchFamily="18" charset="0"/>
              </a:rPr>
              <a:t>НАЛОГОПЛАТЕЛЬЩИК</a:t>
            </a:r>
          </a:p>
        </p:txBody>
      </p:sp>
      <p:sp>
        <p:nvSpPr>
          <p:cNvPr id="12" name="TextBox 11"/>
          <p:cNvSpPr txBox="1"/>
          <p:nvPr/>
        </p:nvSpPr>
        <p:spPr>
          <a:xfrm>
            <a:off x="2831964" y="2081665"/>
            <a:ext cx="1996126" cy="557100"/>
          </a:xfrm>
          <a:prstGeom prst="rect">
            <a:avLst/>
          </a:prstGeom>
        </p:spPr>
        <p:txBody>
          <a:bodyPr vert="horz" wrap="square" lIns="104306" tIns="52153" rIns="104306" bIns="52153" rtlCol="0" anchor="ctr">
            <a:noAutofit/>
          </a:bodyPr>
          <a:lstStyle/>
          <a:p>
            <a:pPr algn="ctr" defTabSz="1043056">
              <a:spcBef>
                <a:spcPct val="0"/>
              </a:spcBef>
            </a:pPr>
            <a:r>
              <a:rPr lang="ru-RU" sz="1800" b="1" dirty="0" smtClean="0">
                <a:solidFill>
                  <a:srgbClr val="005AA9"/>
                </a:solidFill>
                <a:latin typeface="Times New Roman" panose="02020603050405020304" pitchFamily="18" charset="0"/>
                <a:cs typeface="Times New Roman" panose="02020603050405020304" pitchFamily="18" charset="0"/>
              </a:rPr>
              <a:t>Обособленные подразделения</a:t>
            </a:r>
          </a:p>
        </p:txBody>
      </p:sp>
      <p:pic>
        <p:nvPicPr>
          <p:cNvPr id="13" name="Рисунок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84550" y="471821"/>
            <a:ext cx="1055585" cy="913710"/>
          </a:xfrm>
          <a:prstGeom prst="rect">
            <a:avLst/>
          </a:prstGeom>
        </p:spPr>
      </p:pic>
      <p:pic>
        <p:nvPicPr>
          <p:cNvPr id="14" name="Рисунок 13"/>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1124793" y="3123033"/>
            <a:ext cx="729730" cy="702128"/>
          </a:xfrm>
          <a:prstGeom prst="rect">
            <a:avLst/>
          </a:prstGeom>
        </p:spPr>
      </p:pic>
      <p:sp>
        <p:nvSpPr>
          <p:cNvPr id="15" name="Скругленный прямоугольник 14"/>
          <p:cNvSpPr/>
          <p:nvPr/>
        </p:nvSpPr>
        <p:spPr>
          <a:xfrm>
            <a:off x="955964" y="2525677"/>
            <a:ext cx="1067387" cy="511744"/>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prstClr val="white"/>
                </a:solidFill>
                <a:latin typeface="Times New Roman" panose="02020603050405020304" pitchFamily="18" charset="0"/>
                <a:cs typeface="Times New Roman" panose="02020603050405020304" pitchFamily="18" charset="0"/>
              </a:rPr>
              <a:t>НДС</a:t>
            </a:r>
            <a:endParaRPr lang="ru-RU" b="1" dirty="0">
              <a:solidFill>
                <a:prstClr val="white"/>
              </a:solidFill>
              <a:latin typeface="Times New Roman" panose="02020603050405020304" pitchFamily="18" charset="0"/>
              <a:cs typeface="Times New Roman" panose="02020603050405020304" pitchFamily="18" charset="0"/>
            </a:endParaRPr>
          </a:p>
        </p:txBody>
      </p:sp>
      <p:pic>
        <p:nvPicPr>
          <p:cNvPr id="16" name="Рисунок 15"/>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1205713" y="4571684"/>
            <a:ext cx="648810" cy="624269"/>
          </a:xfrm>
          <a:prstGeom prst="rect">
            <a:avLst/>
          </a:prstGeom>
        </p:spPr>
      </p:pic>
      <p:sp>
        <p:nvSpPr>
          <p:cNvPr id="17" name="Скругленный прямоугольник 16"/>
          <p:cNvSpPr/>
          <p:nvPr/>
        </p:nvSpPr>
        <p:spPr>
          <a:xfrm>
            <a:off x="725146" y="3924415"/>
            <a:ext cx="1529022" cy="511744"/>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prstClr val="white"/>
                </a:solidFill>
                <a:latin typeface="Times New Roman" panose="02020603050405020304" pitchFamily="18" charset="0"/>
                <a:cs typeface="Times New Roman" panose="02020603050405020304" pitchFamily="18" charset="0"/>
              </a:rPr>
              <a:t>Прибыль</a:t>
            </a:r>
            <a:endParaRPr lang="ru-RU" b="1" dirty="0">
              <a:solidFill>
                <a:prstClr val="white"/>
              </a:solidFill>
              <a:latin typeface="Times New Roman" panose="02020603050405020304" pitchFamily="18" charset="0"/>
              <a:cs typeface="Times New Roman" panose="02020603050405020304" pitchFamily="18" charset="0"/>
            </a:endParaRPr>
          </a:p>
        </p:txBody>
      </p:sp>
      <p:pic>
        <p:nvPicPr>
          <p:cNvPr id="18" name="Рисунок 17"/>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1124793" y="5965717"/>
            <a:ext cx="729730" cy="702128"/>
          </a:xfrm>
          <a:prstGeom prst="rect">
            <a:avLst/>
          </a:prstGeom>
        </p:spPr>
      </p:pic>
      <p:sp>
        <p:nvSpPr>
          <p:cNvPr id="19" name="Скругленный прямоугольник 18"/>
          <p:cNvSpPr/>
          <p:nvPr/>
        </p:nvSpPr>
        <p:spPr>
          <a:xfrm>
            <a:off x="718539" y="5302617"/>
            <a:ext cx="1601079" cy="511744"/>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prstClr val="white"/>
                </a:solidFill>
                <a:latin typeface="Times New Roman" panose="02020603050405020304" pitchFamily="18" charset="0"/>
                <a:cs typeface="Times New Roman" panose="02020603050405020304" pitchFamily="18" charset="0"/>
              </a:rPr>
              <a:t>Акцизы</a:t>
            </a:r>
            <a:endParaRPr lang="ru-RU" b="1" dirty="0">
              <a:solidFill>
                <a:prstClr val="white"/>
              </a:solidFill>
              <a:latin typeface="Times New Roman" panose="02020603050405020304" pitchFamily="18" charset="0"/>
              <a:cs typeface="Times New Roman" panose="02020603050405020304" pitchFamily="18" charset="0"/>
            </a:endParaRPr>
          </a:p>
        </p:txBody>
      </p:sp>
      <p:pic>
        <p:nvPicPr>
          <p:cNvPr id="20" name="Рисунок 19"/>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3458790" y="3759021"/>
            <a:ext cx="645597" cy="621178"/>
          </a:xfrm>
          <a:prstGeom prst="rect">
            <a:avLst/>
          </a:prstGeom>
        </p:spPr>
      </p:pic>
      <p:sp>
        <p:nvSpPr>
          <p:cNvPr id="21" name="Скругленный прямоугольник 20"/>
          <p:cNvSpPr/>
          <p:nvPr/>
        </p:nvSpPr>
        <p:spPr>
          <a:xfrm>
            <a:off x="2906959" y="2986362"/>
            <a:ext cx="1772156" cy="595427"/>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prstClr val="white"/>
                </a:solidFill>
                <a:latin typeface="Times New Roman" panose="02020603050405020304" pitchFamily="18" charset="0"/>
                <a:cs typeface="Times New Roman" panose="02020603050405020304" pitchFamily="18" charset="0"/>
              </a:rPr>
              <a:t>Транспорт</a:t>
            </a:r>
            <a:endParaRPr lang="ru-RU" b="1" dirty="0">
              <a:solidFill>
                <a:prstClr val="white"/>
              </a:solidFill>
              <a:latin typeface="Times New Roman" panose="02020603050405020304" pitchFamily="18" charset="0"/>
              <a:cs typeface="Times New Roman" panose="02020603050405020304" pitchFamily="18" charset="0"/>
            </a:endParaRPr>
          </a:p>
        </p:txBody>
      </p:sp>
      <p:pic>
        <p:nvPicPr>
          <p:cNvPr id="22" name="Рисунок 21"/>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3456756" y="5247900"/>
            <a:ext cx="645598" cy="621179"/>
          </a:xfrm>
          <a:prstGeom prst="rect">
            <a:avLst/>
          </a:prstGeom>
        </p:spPr>
      </p:pic>
      <p:sp>
        <p:nvSpPr>
          <p:cNvPr id="23" name="Скругленный прямоугольник 22"/>
          <p:cNvSpPr/>
          <p:nvPr/>
        </p:nvSpPr>
        <p:spPr>
          <a:xfrm>
            <a:off x="2980938" y="4537310"/>
            <a:ext cx="1698177" cy="55347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prstClr val="white"/>
                </a:solidFill>
                <a:latin typeface="Times New Roman" panose="02020603050405020304" pitchFamily="18" charset="0"/>
                <a:cs typeface="Times New Roman" panose="02020603050405020304" pitchFamily="18" charset="0"/>
              </a:rPr>
              <a:t>Имущество</a:t>
            </a:r>
            <a:endParaRPr lang="ru-RU" b="1" dirty="0">
              <a:solidFill>
                <a:prstClr val="white"/>
              </a:solidFill>
              <a:latin typeface="Times New Roman" panose="02020603050405020304" pitchFamily="18" charset="0"/>
              <a:cs typeface="Times New Roman" panose="02020603050405020304" pitchFamily="18" charset="0"/>
            </a:endParaRPr>
          </a:p>
        </p:txBody>
      </p:sp>
      <p:sp>
        <p:nvSpPr>
          <p:cNvPr id="25" name="TextBox 24"/>
          <p:cNvSpPr txBox="1"/>
          <p:nvPr/>
        </p:nvSpPr>
        <p:spPr>
          <a:xfrm>
            <a:off x="6739636" y="2373485"/>
            <a:ext cx="1731097" cy="735391"/>
          </a:xfrm>
          <a:prstGeom prst="rect">
            <a:avLst/>
          </a:prstGeom>
        </p:spPr>
        <p:txBody>
          <a:bodyPr vert="horz" wrap="square" lIns="104306" tIns="52153" rIns="104306" bIns="52153" rtlCol="0" anchor="ctr">
            <a:normAutofit fontScale="55000" lnSpcReduction="20000"/>
          </a:bodyPr>
          <a:lstStyle/>
          <a:p>
            <a:pPr defTabSz="1043056">
              <a:spcBef>
                <a:spcPct val="0"/>
              </a:spcBef>
            </a:pPr>
            <a:r>
              <a:rPr lang="ru-RU" sz="4800" b="1" dirty="0" smtClean="0">
                <a:solidFill>
                  <a:srgbClr val="005AA9"/>
                </a:solidFill>
                <a:latin typeface="Times New Roman" panose="02020603050405020304" pitchFamily="18" charset="0"/>
                <a:cs typeface="Times New Roman" panose="02020603050405020304" pitchFamily="18" charset="0"/>
              </a:rPr>
              <a:t>Итого: +/-</a:t>
            </a:r>
          </a:p>
        </p:txBody>
      </p:sp>
      <p:sp>
        <p:nvSpPr>
          <p:cNvPr id="30" name="TextBox 29">
            <a:extLst>
              <a:ext uri="{FF2B5EF4-FFF2-40B4-BE49-F238E27FC236}">
                <a16:creationId xmlns:a16="http://schemas.microsoft.com/office/drawing/2014/main" xmlns="" id="{EBA9629F-5259-418E-8DA4-899DC249101C}"/>
              </a:ext>
            </a:extLst>
          </p:cNvPr>
          <p:cNvSpPr txBox="1"/>
          <p:nvPr/>
        </p:nvSpPr>
        <p:spPr>
          <a:xfrm>
            <a:off x="6739636" y="5117095"/>
            <a:ext cx="884997" cy="261610"/>
          </a:xfrm>
          <a:prstGeom prst="rect">
            <a:avLst/>
          </a:prstGeom>
          <a:noFill/>
        </p:spPr>
        <p:txBody>
          <a:bodyPr wrap="square" rtlCol="0">
            <a:spAutoFit/>
          </a:bodyPr>
          <a:lstStyle/>
          <a:p>
            <a:pPr algn="ctr"/>
            <a:r>
              <a:rPr lang="en-US" sz="1100" dirty="0">
                <a:solidFill>
                  <a:prstClr val="white"/>
                </a:solidFill>
              </a:rPr>
              <a:t>nalog.ru</a:t>
            </a:r>
            <a:endParaRPr lang="ru-RU" sz="1100" dirty="0">
              <a:solidFill>
                <a:prstClr val="white"/>
              </a:solidFill>
            </a:endParaRPr>
          </a:p>
        </p:txBody>
      </p:sp>
      <p:pic>
        <p:nvPicPr>
          <p:cNvPr id="31" name="Рисунок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1247" y="296027"/>
            <a:ext cx="1917812" cy="1972646"/>
          </a:xfrm>
          <a:prstGeom prst="rect">
            <a:avLst/>
          </a:prstGeom>
        </p:spPr>
      </p:pic>
      <p:pic>
        <p:nvPicPr>
          <p:cNvPr id="32" name="Рисунок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80938" y="1109557"/>
            <a:ext cx="1055585" cy="913710"/>
          </a:xfrm>
          <a:prstGeom prst="rect">
            <a:avLst/>
          </a:prstGeom>
        </p:spPr>
      </p:pic>
      <p:pic>
        <p:nvPicPr>
          <p:cNvPr id="33" name="Рисунок 3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8458" y="1126569"/>
            <a:ext cx="1055585" cy="913710"/>
          </a:xfrm>
          <a:prstGeom prst="rect">
            <a:avLst/>
          </a:prstGeom>
        </p:spPr>
      </p:pic>
      <p:pic>
        <p:nvPicPr>
          <p:cNvPr id="34" name="Рисунок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9245" y="118598"/>
            <a:ext cx="1917812" cy="1972646"/>
          </a:xfrm>
          <a:prstGeom prst="rect">
            <a:avLst/>
          </a:prstGeom>
        </p:spPr>
      </p:pic>
      <p:sp>
        <p:nvSpPr>
          <p:cNvPr id="35" name="Прямоугольник 34"/>
          <p:cNvSpPr/>
          <p:nvPr/>
        </p:nvSpPr>
        <p:spPr>
          <a:xfrm>
            <a:off x="4901204" y="1733881"/>
            <a:ext cx="5346757" cy="769441"/>
          </a:xfrm>
          <a:prstGeom prst="rect">
            <a:avLst/>
          </a:prstGeom>
        </p:spPr>
        <p:txBody>
          <a:bodyPr wrap="square">
            <a:spAutoFit/>
          </a:bodyPr>
          <a:lstStyle/>
          <a:p>
            <a:pPr algn="ctr"/>
            <a:r>
              <a:rPr lang="ru-RU" sz="2200" b="1" kern="800" spc="-11" dirty="0" smtClean="0">
                <a:solidFill>
                  <a:schemeClr val="accent1"/>
                </a:solidFill>
                <a:latin typeface="Times New Roman" panose="02020603050405020304" pitchFamily="18" charset="0"/>
                <a:ea typeface="Roboto Condensed" panose="020B0604020202020204" charset="0"/>
                <a:cs typeface="Times New Roman" panose="02020603050405020304" pitchFamily="18" charset="0"/>
              </a:rPr>
              <a:t>Единая </a:t>
            </a:r>
            <a:r>
              <a:rPr lang="ru-RU" sz="2200" b="1" kern="800" spc="-11" dirty="0">
                <a:solidFill>
                  <a:schemeClr val="accent1"/>
                </a:solidFill>
                <a:latin typeface="Times New Roman" panose="02020603050405020304" pitchFamily="18" charset="0"/>
                <a:ea typeface="Roboto Condensed" panose="020B0604020202020204" charset="0"/>
                <a:cs typeface="Times New Roman" panose="02020603050405020304" pitchFamily="18" charset="0"/>
              </a:rPr>
              <a:t>сумма состояния расчетов с </a:t>
            </a:r>
            <a:r>
              <a:rPr lang="ru-RU" sz="2200" b="1" kern="800" spc="-11" dirty="0" smtClean="0">
                <a:solidFill>
                  <a:schemeClr val="accent1"/>
                </a:solidFill>
                <a:latin typeface="Times New Roman" panose="02020603050405020304" pitchFamily="18" charset="0"/>
                <a:ea typeface="Roboto Condensed" panose="020B0604020202020204" charset="0"/>
                <a:cs typeface="Times New Roman" panose="02020603050405020304" pitchFamily="18" charset="0"/>
              </a:rPr>
              <a:t>бюджетом</a:t>
            </a:r>
            <a:endParaRPr lang="ru-RU" sz="2200" b="1" dirty="0">
              <a:solidFill>
                <a:schemeClr val="accent1"/>
              </a:solidFill>
            </a:endParaRPr>
          </a:p>
        </p:txBody>
      </p:sp>
      <p:sp>
        <p:nvSpPr>
          <p:cNvPr id="36" name="TextBox 35"/>
          <p:cNvSpPr txBox="1"/>
          <p:nvPr/>
        </p:nvSpPr>
        <p:spPr>
          <a:xfrm>
            <a:off x="5023094" y="5074579"/>
            <a:ext cx="5046466" cy="1846659"/>
          </a:xfrm>
          <a:prstGeom prst="rect">
            <a:avLst/>
          </a:prstGeom>
          <a:noFill/>
        </p:spPr>
        <p:txBody>
          <a:bodyPr wrap="square" rtlCol="0">
            <a:spAutoFit/>
          </a:bodyPr>
          <a:lstStyle/>
          <a:p>
            <a:r>
              <a:rPr lang="ru-RU" sz="1800" b="1" dirty="0" smtClean="0">
                <a:solidFill>
                  <a:schemeClr val="accent1">
                    <a:lumMod val="50000"/>
                  </a:schemeClr>
                </a:solidFill>
                <a:latin typeface="Times New Roman" panose="02020603050405020304" pitchFamily="18" charset="0"/>
                <a:cs typeface="Times New Roman" panose="02020603050405020304" pitchFamily="18" charset="0"/>
              </a:rPr>
              <a:t>1. </a:t>
            </a:r>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Консолидация </a:t>
            </a:r>
            <a:r>
              <a:rPr lang="ru-RU" sz="2000" b="1" dirty="0">
                <a:solidFill>
                  <a:schemeClr val="accent1">
                    <a:lumMod val="50000"/>
                  </a:schemeClr>
                </a:solidFill>
                <a:latin typeface="Times New Roman" panose="02020603050405020304" pitchFamily="18" charset="0"/>
                <a:cs typeface="Times New Roman" panose="02020603050405020304" pitchFamily="18" charset="0"/>
              </a:rPr>
              <a:t>всех обязательств </a:t>
            </a:r>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в целом по налогоплательщику</a:t>
            </a:r>
          </a:p>
          <a:p>
            <a:r>
              <a:rPr lang="ru-RU" sz="1800" b="1" dirty="0" smtClean="0">
                <a:solidFill>
                  <a:schemeClr val="accent1">
                    <a:lumMod val="50000"/>
                  </a:schemeClr>
                </a:solidFill>
                <a:latin typeface="Times New Roman" panose="02020603050405020304" pitchFamily="18" charset="0"/>
                <a:cs typeface="Times New Roman" panose="02020603050405020304" pitchFamily="18" charset="0"/>
              </a:rPr>
              <a:t>2. </a:t>
            </a:r>
            <a:r>
              <a:rPr lang="ru-RU" sz="2000" b="1" dirty="0">
                <a:solidFill>
                  <a:schemeClr val="accent1">
                    <a:lumMod val="50000"/>
                  </a:schemeClr>
                </a:solidFill>
                <a:latin typeface="Times New Roman" panose="02020603050405020304" pitchFamily="18" charset="0"/>
                <a:cs typeface="Times New Roman" panose="02020603050405020304" pitchFamily="18" charset="0"/>
              </a:rPr>
              <a:t>Свернутое сальдо по всем налогам в целом по налогоплательщику с учетом обособленных </a:t>
            </a:r>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подразделений</a:t>
            </a:r>
            <a:endParaRPr lang="ru-RU" sz="1800" b="1" dirty="0">
              <a:solidFill>
                <a:schemeClr val="accent1">
                  <a:lumMod val="50000"/>
                </a:schemeClr>
              </a:solidFill>
              <a:latin typeface="Times New Roman" panose="02020603050405020304" pitchFamily="18" charset="0"/>
              <a:cs typeface="Times New Roman" panose="02020603050405020304" pitchFamily="18" charset="0"/>
            </a:endParaRPr>
          </a:p>
          <a:p>
            <a:endParaRPr lang="ru-RU" sz="1400" dirty="0">
              <a:solidFill>
                <a:schemeClr val="accent1">
                  <a:lumMod val="50000"/>
                </a:schemeClr>
              </a:solidFill>
            </a:endParaRPr>
          </a:p>
        </p:txBody>
      </p:sp>
      <p:sp>
        <p:nvSpPr>
          <p:cNvPr id="37" name="Скругленный прямоугольник 36"/>
          <p:cNvSpPr/>
          <p:nvPr/>
        </p:nvSpPr>
        <p:spPr>
          <a:xfrm>
            <a:off x="6090117" y="2982904"/>
            <a:ext cx="3069032" cy="1883023"/>
          </a:xfrm>
          <a:prstGeom prst="roundRect">
            <a:avLst/>
          </a:prstGeom>
          <a:solidFill>
            <a:schemeClr val="bg2">
              <a:lumMod val="50000"/>
            </a:schemeClr>
          </a:solidFill>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8" name="Рисунок 6" descr="C:\Users\panova_ea\Desktop\ФНС\Новая папка\word\jpg\true-logo-FNS.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79347" y="3181893"/>
            <a:ext cx="623038" cy="636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Прямоугольник 38"/>
          <p:cNvSpPr/>
          <p:nvPr/>
        </p:nvSpPr>
        <p:spPr>
          <a:xfrm>
            <a:off x="6858903" y="3422065"/>
            <a:ext cx="2300245" cy="798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b="1" dirty="0" smtClean="0">
                <a:latin typeface="Times New Roman" panose="02020603050405020304" pitchFamily="18" charset="0"/>
                <a:cs typeface="Times New Roman" panose="02020603050405020304" pitchFamily="18" charset="0"/>
              </a:rPr>
              <a:t>ЕДИНЫЙ НАЛОГОВЫЙ СЧЕТ</a:t>
            </a:r>
            <a:endParaRPr lang="ru-RU" sz="1400" b="1" dirty="0">
              <a:latin typeface="Times New Roman" panose="02020603050405020304" pitchFamily="18" charset="0"/>
              <a:cs typeface="Times New Roman" panose="02020603050405020304" pitchFamily="18" charset="0"/>
            </a:endParaRPr>
          </a:p>
        </p:txBody>
      </p:sp>
      <p:sp>
        <p:nvSpPr>
          <p:cNvPr id="40" name="Прямоугольник 39"/>
          <p:cNvSpPr/>
          <p:nvPr/>
        </p:nvSpPr>
        <p:spPr>
          <a:xfrm>
            <a:off x="6326257" y="4149566"/>
            <a:ext cx="2300245" cy="798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700" b="1" dirty="0" smtClean="0">
                <a:latin typeface="Times New Roman" panose="02020603050405020304" pitchFamily="18" charset="0"/>
                <a:cs typeface="Times New Roman" panose="02020603050405020304" pitchFamily="18" charset="0"/>
              </a:rPr>
              <a:t>ИНН</a:t>
            </a:r>
          </a:p>
          <a:p>
            <a:r>
              <a:rPr lang="ru-RU" sz="1400" b="1" dirty="0" smtClean="0">
                <a:latin typeface="Times New Roman" panose="02020603050405020304" pitchFamily="18" charset="0"/>
                <a:cs typeface="Times New Roman" panose="02020603050405020304" pitchFamily="18" charset="0"/>
              </a:rPr>
              <a:t>0000 0000 0000</a:t>
            </a:r>
            <a:endParaRPr lang="ru-RU" sz="1400" b="1" dirty="0">
              <a:latin typeface="Times New Roman" panose="02020603050405020304" pitchFamily="18" charset="0"/>
              <a:cs typeface="Times New Roman" panose="02020603050405020304" pitchFamily="18" charset="0"/>
            </a:endParaRPr>
          </a:p>
        </p:txBody>
      </p:sp>
      <p:pic>
        <p:nvPicPr>
          <p:cNvPr id="41" name="Picture 12" descr="Картинки по запросу экономика пнг"/>
          <p:cNvPicPr>
            <a:picLocks noChangeAspect="1" noChangeArrowheads="1"/>
          </p:cNvPicPr>
          <p:nvPr/>
        </p:nvPicPr>
        <p:blipFill>
          <a:blip r:embed="rId6" cstate="print"/>
          <a:srcRect/>
          <a:stretch>
            <a:fillRect/>
          </a:stretch>
        </p:blipFill>
        <p:spPr bwMode="auto">
          <a:xfrm>
            <a:off x="7728986" y="3761901"/>
            <a:ext cx="1296143" cy="864096"/>
          </a:xfrm>
          <a:prstGeom prst="rect">
            <a:avLst/>
          </a:prstGeom>
          <a:noFill/>
        </p:spPr>
      </p:pic>
      <p:sp>
        <p:nvSpPr>
          <p:cNvPr id="42" name="TextBox 41"/>
          <p:cNvSpPr txBox="1"/>
          <p:nvPr/>
        </p:nvSpPr>
        <p:spPr>
          <a:xfrm>
            <a:off x="1499789" y="204395"/>
            <a:ext cx="2186408" cy="461665"/>
          </a:xfrm>
          <a:prstGeom prst="rect">
            <a:avLst/>
          </a:prstGeom>
          <a:noFill/>
        </p:spPr>
        <p:txBody>
          <a:bodyPr wrap="square" rtlCol="0">
            <a:spAutoFit/>
          </a:bodyPr>
          <a:lstStyle/>
          <a:p>
            <a:r>
              <a:rPr lang="ru-RU" sz="2400" b="1" dirty="0" smtClean="0">
                <a:solidFill>
                  <a:schemeClr val="accent1">
                    <a:lumMod val="50000"/>
                  </a:schemeClr>
                </a:solidFill>
                <a:latin typeface="Times New Roman" panose="02020603050405020304" pitchFamily="18" charset="0"/>
                <a:cs typeface="Times New Roman" panose="02020603050405020304" pitchFamily="18" charset="0"/>
              </a:rPr>
              <a:t>До 01.01.2023</a:t>
            </a:r>
            <a:endParaRPr lang="ru-RU" sz="2400" b="1" dirty="0" smtClean="0">
              <a:solidFill>
                <a:srgbClr val="FF0000"/>
              </a:solidFill>
              <a:latin typeface="Times New Roman" panose="02020603050405020304" pitchFamily="18" charset="0"/>
              <a:cs typeface="Times New Roman" panose="02020603050405020304" pitchFamily="18" charset="0"/>
            </a:endParaRPr>
          </a:p>
        </p:txBody>
      </p:sp>
      <p:sp>
        <p:nvSpPr>
          <p:cNvPr id="43" name="TextBox 42"/>
          <p:cNvSpPr txBox="1"/>
          <p:nvPr/>
        </p:nvSpPr>
        <p:spPr>
          <a:xfrm>
            <a:off x="6090117" y="168742"/>
            <a:ext cx="2569915" cy="461665"/>
          </a:xfrm>
          <a:prstGeom prst="rect">
            <a:avLst/>
          </a:prstGeom>
          <a:noFill/>
        </p:spPr>
        <p:txBody>
          <a:bodyPr wrap="square" rtlCol="0">
            <a:spAutoFit/>
          </a:bodyPr>
          <a:lstStyle/>
          <a:p>
            <a:r>
              <a:rPr lang="ru-RU" sz="2400" b="1" dirty="0">
                <a:solidFill>
                  <a:schemeClr val="accent1">
                    <a:lumMod val="50000"/>
                  </a:schemeClr>
                </a:solidFill>
                <a:latin typeface="Times New Roman" panose="02020603050405020304" pitchFamily="18" charset="0"/>
                <a:cs typeface="Times New Roman" panose="02020603050405020304" pitchFamily="18" charset="0"/>
              </a:rPr>
              <a:t>После  01.01.2023</a:t>
            </a:r>
          </a:p>
        </p:txBody>
      </p:sp>
      <p:sp>
        <p:nvSpPr>
          <p:cNvPr id="44" name="Прямоугольник 43"/>
          <p:cNvSpPr/>
          <p:nvPr/>
        </p:nvSpPr>
        <p:spPr>
          <a:xfrm>
            <a:off x="9679391" y="6371306"/>
            <a:ext cx="574089" cy="683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8</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1690483"/>
      </p:ext>
    </p:extLst>
  </p:cSld>
  <p:clrMapOvr>
    <a:masterClrMapping/>
  </p:clrMapOvr>
  <p:timing>
    <p:tnLst>
      <p:par>
        <p:cTn id="1" dur="indefinite" restart="never" nodeType="tmRoot"/>
      </p:par>
    </p:tnLst>
  </p:timing>
</p:sld>
</file>

<file path=ppt/theme/_rels/theme5.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ctr" eaLnBrk="1" hangingPunct="1">
          <a:spcBef>
            <a:spcPts val="0"/>
          </a:spcBef>
          <a:defRPr b="1" dirty="0" smtClean="0">
            <a:solidFill>
              <a:srgbClr val="009900"/>
            </a:solidFill>
            <a:latin typeface="Arial Narrow" pitchFamily="34" charset="0"/>
          </a:defRPr>
        </a:defPPr>
      </a:lstStyle>
    </a:spDef>
  </a:objectDefaults>
  <a:extraClrSchemeLst/>
</a:theme>
</file>

<file path=ppt/theme/theme2.xml><?xml version="1.0" encoding="utf-8"?>
<a:theme xmlns:a="http://schemas.openxmlformats.org/drawingml/2006/main" name="7_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ctr" eaLnBrk="1" hangingPunct="1">
          <a:spcBef>
            <a:spcPts val="0"/>
          </a:spcBef>
          <a:defRPr b="1" dirty="0" smtClean="0">
            <a:solidFill>
              <a:srgbClr val="009900"/>
            </a:solidFill>
            <a:latin typeface="Arial Narrow" pitchFamily="34" charset="0"/>
          </a:defRPr>
        </a:defPPr>
      </a:lstStyle>
    </a:spDef>
  </a:objectDefaults>
  <a:extraClrSchemeLst/>
</a:theme>
</file>

<file path=ppt/theme/theme3.xml><?xml version="1.0" encoding="utf-8"?>
<a:theme xmlns:a="http://schemas.openxmlformats.org/drawingml/2006/main" name="1_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ctr" eaLnBrk="1" hangingPunct="1">
          <a:spcBef>
            <a:spcPts val="0"/>
          </a:spcBef>
          <a:defRPr b="1" dirty="0" smtClean="0">
            <a:solidFill>
              <a:srgbClr val="009900"/>
            </a:solidFill>
            <a:latin typeface="Arial Narrow" pitchFamily="34" charset="0"/>
          </a:defRPr>
        </a:defPPr>
      </a:lstStyle>
    </a:spDef>
  </a:objectDefaults>
  <a:extraClrSchemeLst/>
</a:theme>
</file>

<file path=ppt/theme/theme4.xml><?xml version="1.0" encoding="utf-8"?>
<a:theme xmlns:a="http://schemas.openxmlformats.org/drawingml/2006/main" name="2_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ctr" eaLnBrk="1" hangingPunct="1">
          <a:spcBef>
            <a:spcPts val="0"/>
          </a:spcBef>
          <a:defRPr b="1" dirty="0" smtClean="0">
            <a:solidFill>
              <a:srgbClr val="009900"/>
            </a:solidFill>
            <a:latin typeface="Arial Narrow" pitchFamily="34" charset="0"/>
          </a:defRPr>
        </a:defPPr>
      </a:lstStyle>
    </a:spDef>
  </a:objectDefaults>
  <a:extraClrSchemeLst/>
</a:theme>
</file>

<file path=ppt/theme/theme5.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6.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7.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44009</TotalTime>
  <Words>1238</Words>
  <Application>Microsoft Office PowerPoint</Application>
  <PresentationFormat>Произвольный</PresentationFormat>
  <Paragraphs>141</Paragraphs>
  <Slides>19</Slides>
  <Notes>1</Notes>
  <HiddenSlides>0</HiddenSlides>
  <MMClips>0</MMClips>
  <ScaleCrop>false</ScaleCrop>
  <HeadingPairs>
    <vt:vector size="6" baseType="variant">
      <vt:variant>
        <vt:lpstr>Тема</vt:lpstr>
      </vt:variant>
      <vt:variant>
        <vt:i4>6</vt:i4>
      </vt:variant>
      <vt:variant>
        <vt:lpstr>Внедренные серверы OLE</vt:lpstr>
      </vt:variant>
      <vt:variant>
        <vt:i4>1</vt:i4>
      </vt:variant>
      <vt:variant>
        <vt:lpstr>Заголовки слайдов</vt:lpstr>
      </vt:variant>
      <vt:variant>
        <vt:i4>19</vt:i4>
      </vt:variant>
    </vt:vector>
  </HeadingPairs>
  <TitlesOfParts>
    <vt:vector size="26" baseType="lpstr">
      <vt:lpstr>Специальное оформление</vt:lpstr>
      <vt:lpstr>7_Специальное оформление</vt:lpstr>
      <vt:lpstr>1_Специальное оформление</vt:lpstr>
      <vt:lpstr>2_Специальное оформление</vt:lpstr>
      <vt:lpstr>Волна</vt:lpstr>
      <vt:lpstr>Воздушный поток</vt:lpstr>
      <vt:lpstr>Документ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Сальдо единого налогового счета (ЕНС) представляет собой разницу между общей суммой денежных средств, перечисленных и (или) признаваемых в качестве единого налогового платежа, и денежным выражением совокупной обязанности.  (статья 4 Федерального закона от 14.07.2022 № 263-ФЗ)   </vt:lpstr>
      <vt:lpstr>  ИНФОРМАЦИОННОЕ СООБЩЕНИЕ О СОСТОЯНИИ РАСЧЕТОВ С БЮДЖЕТОМ </vt:lpstr>
      <vt:lpstr>Реквизиты для уплаты единого налогового платежа с 01.01.2023  </vt:lpstr>
      <vt:lpstr>Реквизиты для уплаты налоговых платежей с 01.01.2023, не участвующих в Едином налоговом сальдо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Ekaterina Ivanova</dc:creator>
  <cp:lastModifiedBy>EKON-ZAKUPKI</cp:lastModifiedBy>
  <cp:revision>984</cp:revision>
  <cp:lastPrinted>2022-11-11T06:28:30Z</cp:lastPrinted>
  <dcterms:created xsi:type="dcterms:W3CDTF">2019-04-30T10:46:03Z</dcterms:created>
  <dcterms:modified xsi:type="dcterms:W3CDTF">2023-01-10T07:05:26Z</dcterms:modified>
</cp:coreProperties>
</file>